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56" r:id="rId2"/>
    <p:sldId id="269" r:id="rId3"/>
    <p:sldId id="266" r:id="rId4"/>
    <p:sldId id="268" r:id="rId5"/>
    <p:sldId id="259" r:id="rId6"/>
    <p:sldId id="271" r:id="rId7"/>
    <p:sldId id="263" r:id="rId8"/>
    <p:sldId id="264" r:id="rId9"/>
    <p:sldId id="275" r:id="rId10"/>
    <p:sldId id="276" r:id="rId11"/>
    <p:sldId id="277" r:id="rId12"/>
    <p:sldId id="278" r:id="rId13"/>
    <p:sldId id="282" r:id="rId14"/>
    <p:sldId id="279" r:id="rId15"/>
    <p:sldId id="280" r:id="rId16"/>
    <p:sldId id="286" r:id="rId17"/>
    <p:sldId id="284" r:id="rId18"/>
    <p:sldId id="260" r:id="rId19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3FB1123-FF9F-4AE6-B737-41C57891D929}">
          <p14:sldIdLst>
            <p14:sldId id="256"/>
            <p14:sldId id="269"/>
            <p14:sldId id="266"/>
            <p14:sldId id="268"/>
            <p14:sldId id="259"/>
            <p14:sldId id="271"/>
            <p14:sldId id="263"/>
            <p14:sldId id="264"/>
            <p14:sldId id="275"/>
            <p14:sldId id="276"/>
            <p14:sldId id="277"/>
            <p14:sldId id="278"/>
            <p14:sldId id="282"/>
            <p14:sldId id="279"/>
            <p14:sldId id="280"/>
            <p14:sldId id="286"/>
            <p14:sldId id="284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紋 黃" initials="小紋" lastIdx="0" clrIdx="0">
    <p:extLst>
      <p:ext uri="{19B8F6BF-5375-455C-9EA6-DF929625EA0E}">
        <p15:presenceInfo xmlns:p15="http://schemas.microsoft.com/office/powerpoint/2012/main" userId="86bc57892f93c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3300"/>
    <a:srgbClr val="CC6600"/>
    <a:srgbClr val="FF5050"/>
    <a:srgbClr val="FF9900"/>
    <a:srgbClr val="F1900F"/>
    <a:srgbClr val="FFFFFF"/>
    <a:srgbClr val="ECECEC"/>
    <a:srgbClr val="E4E4E4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3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108&#23416;&#24180;&#23526;&#32722;-&#30003;&#35531;&#23416;&#20998;&#23529;&#26680;&#34920;&#21450;&#20999;&#32080;&#26360;.doc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108&#23416;&#24180;&#23526;&#32722;-&#30003;&#35531;&#23416;&#20998;&#23529;&#26680;&#34920;&#21450;&#20999;&#32080;&#2636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5D7F7-FF83-4632-B11F-9866EFF63AB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C5587DA-B7AD-456C-ADB3-70F34038B3F5}">
      <dgm:prSet phldrT="[文字]"/>
      <dgm:spPr/>
      <dgm:t>
        <a:bodyPr/>
        <a:lstStyle/>
        <a:p>
          <a:r>
            <a:rPr lang="zh-CN" altLang="zh-TW" dirty="0" smtClean="0"/>
            <a:t>暑期實習</a:t>
          </a:r>
          <a:endParaRPr lang="zh-TW" altLang="en-US" dirty="0"/>
        </a:p>
      </dgm:t>
    </dgm:pt>
    <dgm:pt modelId="{AF044934-56D2-42E3-AB44-B9D62DD51270}" type="parTrans" cxnId="{BDBED545-3620-411D-9BD8-2AE9FD22D676}">
      <dgm:prSet/>
      <dgm:spPr/>
      <dgm:t>
        <a:bodyPr/>
        <a:lstStyle/>
        <a:p>
          <a:endParaRPr lang="zh-TW" altLang="en-US"/>
        </a:p>
      </dgm:t>
    </dgm:pt>
    <dgm:pt modelId="{2D2658DB-7021-4694-A249-A1C2D3F411AA}" type="sibTrans" cxnId="{BDBED545-3620-411D-9BD8-2AE9FD22D676}">
      <dgm:prSet/>
      <dgm:spPr/>
      <dgm:t>
        <a:bodyPr/>
        <a:lstStyle/>
        <a:p>
          <a:endParaRPr lang="zh-TW" altLang="en-US"/>
        </a:p>
      </dgm:t>
    </dgm:pt>
    <dgm:pt modelId="{71BDBFFD-1452-4A46-A927-2CC000CEB8E5}">
      <dgm:prSet phldrT="[文字]" custT="1"/>
      <dgm:spPr/>
      <dgm:t>
        <a:bodyPr/>
        <a:lstStyle/>
        <a:p>
          <a:r>
            <a:rPr lang="zh-CN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2</a:t>
          </a:r>
          <a:r>
            <a:rPr lang="zh-CN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學分之實習課程，於校外實習機構實習</a:t>
          </a:r>
          <a:r>
            <a:rPr lang="en-US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8</a:t>
          </a:r>
          <a:r>
            <a:rPr lang="zh-CN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週或不低 於</a:t>
          </a:r>
          <a:r>
            <a:rPr lang="en-US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320</a:t>
          </a:r>
          <a:r>
            <a:rPr lang="zh-CN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小時為原則</a:t>
          </a:r>
          <a:r>
            <a:rPr lang="zh-TW" altLang="en-US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。</a:t>
          </a:r>
          <a:endParaRPr lang="zh-TW" altLang="en-US" sz="2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E931BFB1-1AC7-450F-B5E5-6C3886F9D039}" type="parTrans" cxnId="{BDB29136-A348-4A76-BDD1-35E6B29EEA37}">
      <dgm:prSet/>
      <dgm:spPr/>
      <dgm:t>
        <a:bodyPr/>
        <a:lstStyle/>
        <a:p>
          <a:endParaRPr lang="zh-TW" altLang="en-US"/>
        </a:p>
      </dgm:t>
    </dgm:pt>
    <dgm:pt modelId="{9486E3F9-8DA3-4B29-B0B4-5DAC6BFBAF54}" type="sibTrans" cxnId="{BDB29136-A348-4A76-BDD1-35E6B29EEA37}">
      <dgm:prSet/>
      <dgm:spPr/>
      <dgm:t>
        <a:bodyPr/>
        <a:lstStyle/>
        <a:p>
          <a:endParaRPr lang="zh-TW" altLang="en-US"/>
        </a:p>
      </dgm:t>
    </dgm:pt>
    <dgm:pt modelId="{2139982A-67F2-4DBC-8A4D-F6D67502A576}">
      <dgm:prSet phldrT="[文字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altLang="zh-TW" dirty="0" smtClean="0"/>
            <a:t>學年實</a:t>
          </a:r>
          <a:r>
            <a:rPr lang="zh-CN" altLang="zh-TW" dirty="0" smtClean="0">
              <a:hlinkClick xmlns:r="http://schemas.openxmlformats.org/officeDocument/2006/relationships" r:id="rId1" action="ppaction://hlinkfile"/>
            </a:rPr>
            <a:t>習</a:t>
          </a:r>
          <a:endParaRPr lang="zh-TW" altLang="en-US" dirty="0"/>
        </a:p>
      </dgm:t>
    </dgm:pt>
    <dgm:pt modelId="{C1086FB8-2D6C-4347-94A8-59071E873385}" type="parTrans" cxnId="{BC2ED7FD-EC20-40FC-A7F7-EEA329C104D5}">
      <dgm:prSet/>
      <dgm:spPr/>
      <dgm:t>
        <a:bodyPr/>
        <a:lstStyle/>
        <a:p>
          <a:endParaRPr lang="zh-TW" altLang="en-US"/>
        </a:p>
      </dgm:t>
    </dgm:pt>
    <dgm:pt modelId="{F90AE6DA-E4A4-4C62-8D75-FDCB9A06866C}" type="sibTrans" cxnId="{BC2ED7FD-EC20-40FC-A7F7-EEA329C104D5}">
      <dgm:prSet/>
      <dgm:spPr/>
      <dgm:t>
        <a:bodyPr/>
        <a:lstStyle/>
        <a:p>
          <a:endParaRPr lang="zh-TW" altLang="en-US"/>
        </a:p>
      </dgm:t>
    </dgm:pt>
    <dgm:pt modelId="{7680FE51-F5EA-4DEE-ADBB-E88E65AC2D76}">
      <dgm:prSet phldrT="[文字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ts val="2800"/>
            </a:lnSpc>
          </a:pP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20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</a:t>
          </a:r>
          <a:r>
            <a:rPr lang="zh-TW" altLang="en-US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分上下學期之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實習課程，於校外實習機構為期至少</a:t>
          </a:r>
          <a:r>
            <a: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36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週或不低於</a:t>
          </a:r>
          <a:r>
            <a: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1,440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小時為原則</a:t>
          </a:r>
          <a:r>
            <a:rPr lang="zh-TW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。</a:t>
          </a:r>
          <a:endParaRPr lang="zh-TW" altLang="en-US" sz="2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gm:t>
    </dgm:pt>
    <dgm:pt modelId="{1E05212B-2FA3-40CF-AFC0-8557D73BC28E}" type="parTrans" cxnId="{F09D1B1A-734A-43B2-A194-0058F5FF15C7}">
      <dgm:prSet/>
      <dgm:spPr/>
      <dgm:t>
        <a:bodyPr/>
        <a:lstStyle/>
        <a:p>
          <a:endParaRPr lang="zh-TW" altLang="en-US"/>
        </a:p>
      </dgm:t>
    </dgm:pt>
    <dgm:pt modelId="{CDCBCC48-0153-4667-A6BB-B2A8C2BF1D5B}" type="sibTrans" cxnId="{F09D1B1A-734A-43B2-A194-0058F5FF15C7}">
      <dgm:prSet/>
      <dgm:spPr/>
      <dgm:t>
        <a:bodyPr/>
        <a:lstStyle/>
        <a:p>
          <a:endParaRPr lang="zh-TW" altLang="en-US"/>
        </a:p>
      </dgm:t>
    </dgm:pt>
    <dgm:pt modelId="{D18BF456-D165-4DEB-96D1-C3B884EA4DD5}">
      <dgm:prSet phldrT="[文字]"/>
      <dgm:spPr/>
      <dgm:t>
        <a:bodyPr/>
        <a:lstStyle/>
        <a:p>
          <a:r>
            <a:rPr lang="zh-CN" altLang="zh-TW" dirty="0" smtClean="0"/>
            <a:t>學期實習</a:t>
          </a:r>
          <a:endParaRPr lang="zh-TW" altLang="en-US" dirty="0"/>
        </a:p>
      </dgm:t>
    </dgm:pt>
    <dgm:pt modelId="{C3F44E9A-59AC-47FC-8AD8-C577F6FD6DB2}" type="sibTrans" cxnId="{1BDE44B0-9803-4695-AFC9-2ADAA6952A0A}">
      <dgm:prSet/>
      <dgm:spPr/>
      <dgm:t>
        <a:bodyPr/>
        <a:lstStyle/>
        <a:p>
          <a:endParaRPr lang="zh-TW" altLang="en-US"/>
        </a:p>
      </dgm:t>
    </dgm:pt>
    <dgm:pt modelId="{0D055CAB-7251-4FB7-92B2-CD4C9677A2C0}" type="parTrans" cxnId="{1BDE44B0-9803-4695-AFC9-2ADAA6952A0A}">
      <dgm:prSet/>
      <dgm:spPr/>
      <dgm:t>
        <a:bodyPr/>
        <a:lstStyle/>
        <a:p>
          <a:endParaRPr lang="zh-TW" altLang="en-US"/>
        </a:p>
      </dgm:t>
    </dgm:pt>
    <dgm:pt modelId="{3BF4D5AF-2C9A-4626-B282-180EBF4697F2}">
      <dgm:prSet/>
      <dgm:spPr/>
      <dgm:t>
        <a:bodyPr/>
        <a:lstStyle/>
        <a:p>
          <a:endParaRPr lang="zh-TW" altLang="en-US" sz="800" dirty="0"/>
        </a:p>
      </dgm:t>
    </dgm:pt>
    <dgm:pt modelId="{12B5693C-5B18-442C-98B6-3C551DAD0066}" type="parTrans" cxnId="{00E97640-9FDA-4C93-98C5-28EE902ED2E8}">
      <dgm:prSet/>
      <dgm:spPr/>
      <dgm:t>
        <a:bodyPr/>
        <a:lstStyle/>
        <a:p>
          <a:endParaRPr lang="zh-TW" altLang="en-US"/>
        </a:p>
      </dgm:t>
    </dgm:pt>
    <dgm:pt modelId="{47FE3D24-F4A0-4A22-92D5-AB368BAE7C08}" type="sibTrans" cxnId="{00E97640-9FDA-4C93-98C5-28EE902ED2E8}">
      <dgm:prSet/>
      <dgm:spPr/>
      <dgm:t>
        <a:bodyPr/>
        <a:lstStyle/>
        <a:p>
          <a:endParaRPr lang="zh-TW" altLang="en-US"/>
        </a:p>
      </dgm:t>
    </dgm:pt>
    <dgm:pt modelId="{97EF85AD-393E-4E36-A3FF-04C33C917880}">
      <dgm:prSet phldrT="[文字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zh-TW" dirty="0" smtClean="0"/>
            <a:t>專案實習</a:t>
          </a:r>
          <a:endParaRPr lang="zh-TW" altLang="en-US" dirty="0"/>
        </a:p>
      </dgm:t>
    </dgm:pt>
    <dgm:pt modelId="{F2172F17-BF17-4C6F-9CA3-C6A1688E6791}" type="sibTrans" cxnId="{205CB912-AA9A-42EC-BDD0-395939D185EF}">
      <dgm:prSet/>
      <dgm:spPr/>
      <dgm:t>
        <a:bodyPr/>
        <a:lstStyle/>
        <a:p>
          <a:endParaRPr lang="zh-TW" altLang="en-US"/>
        </a:p>
      </dgm:t>
    </dgm:pt>
    <dgm:pt modelId="{B83B5B55-7BA3-4A1E-8F2D-4595321FAD34}" type="parTrans" cxnId="{205CB912-AA9A-42EC-BDD0-395939D185EF}">
      <dgm:prSet/>
      <dgm:spPr/>
      <dgm:t>
        <a:bodyPr/>
        <a:lstStyle/>
        <a:p>
          <a:endParaRPr lang="zh-TW" altLang="en-US"/>
        </a:p>
      </dgm:t>
    </dgm:pt>
    <dgm:pt modelId="{3DD72C3F-2724-4BBC-B473-407103127660}">
      <dgm:prSet phldrT="[文字]"/>
      <dgm:spPr/>
      <dgm:t>
        <a:bodyPr/>
        <a:lstStyle/>
        <a:p>
          <a:endParaRPr lang="zh-TW" altLang="en-US" sz="800" dirty="0"/>
        </a:p>
      </dgm:t>
    </dgm:pt>
    <dgm:pt modelId="{F4A692BC-76E0-4290-AA0A-23BC7B72F4E7}" type="parTrans" cxnId="{396543FC-32C1-46A4-9383-B33D5AA3F260}">
      <dgm:prSet/>
      <dgm:spPr/>
      <dgm:t>
        <a:bodyPr/>
        <a:lstStyle/>
        <a:p>
          <a:endParaRPr lang="zh-TW" altLang="en-US"/>
        </a:p>
      </dgm:t>
    </dgm:pt>
    <dgm:pt modelId="{36DEC82C-DC56-4CEE-B396-C3061B7C84CE}" type="sibTrans" cxnId="{396543FC-32C1-46A4-9383-B33D5AA3F260}">
      <dgm:prSet/>
      <dgm:spPr/>
      <dgm:t>
        <a:bodyPr/>
        <a:lstStyle/>
        <a:p>
          <a:endParaRPr lang="zh-TW" altLang="en-US"/>
        </a:p>
      </dgm:t>
    </dgm:pt>
    <dgm:pt modelId="{C475D97E-CDE5-4862-9BD3-D0BE03C93E1F}">
      <dgm:prSet/>
      <dgm:spPr/>
      <dgm:t>
        <a:bodyPr/>
        <a:lstStyle/>
        <a:p>
          <a:endParaRPr lang="zh-TW" altLang="en-US" sz="800" dirty="0"/>
        </a:p>
      </dgm:t>
    </dgm:pt>
    <dgm:pt modelId="{3C6DAC2B-76EE-4679-847E-95222362ABFE}" type="parTrans" cxnId="{593A36D9-4147-4603-9669-CE5B82AEF984}">
      <dgm:prSet/>
      <dgm:spPr/>
      <dgm:t>
        <a:bodyPr/>
        <a:lstStyle/>
        <a:p>
          <a:endParaRPr lang="zh-TW" altLang="en-US"/>
        </a:p>
      </dgm:t>
    </dgm:pt>
    <dgm:pt modelId="{AB75C41D-4612-4FBA-8B71-DAD70145C713}" type="sibTrans" cxnId="{593A36D9-4147-4603-9669-CE5B82AEF984}">
      <dgm:prSet/>
      <dgm:spPr/>
      <dgm:t>
        <a:bodyPr/>
        <a:lstStyle/>
        <a:p>
          <a:endParaRPr lang="zh-TW" altLang="en-US"/>
        </a:p>
      </dgm:t>
    </dgm:pt>
    <dgm:pt modelId="{440A314B-5A6C-4949-9B64-4273289BAFF9}">
      <dgm:prSet phldrT="[文字]" custT="1"/>
      <dgm:spPr/>
      <dgm:t>
        <a:bodyPr/>
        <a:lstStyle/>
        <a:p>
          <a:endParaRPr lang="zh-TW" altLang="en-US" sz="1600" dirty="0"/>
        </a:p>
      </dgm:t>
    </dgm:pt>
    <dgm:pt modelId="{414E8A14-BE1A-4FEE-815C-3C891078B8E6}" type="parTrans" cxnId="{73E0D0F7-BDE4-456A-BE14-A5AC5D777176}">
      <dgm:prSet/>
      <dgm:spPr/>
      <dgm:t>
        <a:bodyPr/>
        <a:lstStyle/>
        <a:p>
          <a:endParaRPr lang="zh-TW" altLang="en-US"/>
        </a:p>
      </dgm:t>
    </dgm:pt>
    <dgm:pt modelId="{1ABC7010-7A1C-41E4-A8A0-3E6BBB9BCA93}" type="sibTrans" cxnId="{73E0D0F7-BDE4-456A-BE14-A5AC5D777176}">
      <dgm:prSet/>
      <dgm:spPr/>
      <dgm:t>
        <a:bodyPr/>
        <a:lstStyle/>
        <a:p>
          <a:endParaRPr lang="zh-TW" altLang="en-US"/>
        </a:p>
      </dgm:t>
    </dgm:pt>
    <dgm:pt modelId="{9B6B63E3-971A-4F88-84B0-3427EF537329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ts val="3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10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學分之實習課程，於校外實習機構為</a:t>
          </a:r>
          <a:r>
            <a:rPr lang="zh-TW" altLang="en-US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     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期至少</a:t>
          </a:r>
          <a:r>
            <a: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18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週或不低於</a:t>
          </a:r>
          <a:r>
            <a:rPr lang="en-US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720</a:t>
          </a:r>
          <a:r>
            <a:rPr lang="zh-CN" altLang="zh-TW" sz="2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小時為原則。</a:t>
          </a:r>
          <a:endParaRPr lang="zh-TW" altLang="en-US" sz="2200" dirty="0"/>
        </a:p>
      </dgm:t>
    </dgm:pt>
    <dgm:pt modelId="{0D402369-36B9-4B6D-AEA4-175EB34056BB}" type="parTrans" cxnId="{F123E136-4743-462A-A3C8-09D8B453117C}">
      <dgm:prSet/>
      <dgm:spPr/>
      <dgm:t>
        <a:bodyPr/>
        <a:lstStyle/>
        <a:p>
          <a:endParaRPr lang="zh-TW" altLang="en-US"/>
        </a:p>
      </dgm:t>
    </dgm:pt>
    <dgm:pt modelId="{D1D1704A-36F3-4DB5-ABF2-D57A05A3D37B}" type="sibTrans" cxnId="{F123E136-4743-462A-A3C8-09D8B453117C}">
      <dgm:prSet/>
      <dgm:spPr/>
      <dgm:t>
        <a:bodyPr/>
        <a:lstStyle/>
        <a:p>
          <a:endParaRPr lang="zh-TW" altLang="en-US"/>
        </a:p>
      </dgm:t>
    </dgm:pt>
    <dgm:pt modelId="{C9DD63AD-449E-413C-ACB8-C9F693DBC997}">
      <dgm:prSet phldrT="[文字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ts val="2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2</a:t>
          </a:r>
          <a:r>
            <a:rPr lang="zh-TW" altLang="en-US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學分之專案實習課程，係指參加校外公民營機構或參與老師的研究、產學合作計畫，實習時數累計不得低於</a:t>
          </a:r>
          <a:r>
            <a:rPr lang="en-US" altLang="zh-TW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320</a:t>
          </a:r>
          <a:r>
            <a:rPr lang="zh-TW" altLang="en-US" sz="2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</a:t>
          </a:r>
          <a:r>
            <a:rPr lang="zh-TW" altLang="en-US" sz="2000" dirty="0" smtClean="0"/>
            <a:t>。每計畫以</a:t>
          </a:r>
          <a:r>
            <a:rPr lang="en-US" altLang="zh-TW" sz="2000" dirty="0" smtClean="0"/>
            <a:t>4</a:t>
          </a:r>
          <a:r>
            <a:rPr lang="zh-TW" altLang="en-US" sz="2000" dirty="0" smtClean="0"/>
            <a:t>位學生參與為限。</a:t>
          </a:r>
          <a:endParaRPr lang="zh-TW" altLang="en-US" sz="1200" dirty="0"/>
        </a:p>
      </dgm:t>
    </dgm:pt>
    <dgm:pt modelId="{B9E24AEC-7FCE-45FF-9572-F7A4B4A725B0}" type="parTrans" cxnId="{2285B6C8-70F3-4EE8-B7F1-EFCB372A76E4}">
      <dgm:prSet/>
      <dgm:spPr/>
      <dgm:t>
        <a:bodyPr/>
        <a:lstStyle/>
        <a:p>
          <a:endParaRPr lang="zh-TW" altLang="en-US"/>
        </a:p>
      </dgm:t>
    </dgm:pt>
    <dgm:pt modelId="{47519AC1-668A-4D63-B8DE-88AE8F16B9A3}" type="sibTrans" cxnId="{2285B6C8-70F3-4EE8-B7F1-EFCB372A76E4}">
      <dgm:prSet/>
      <dgm:spPr/>
      <dgm:t>
        <a:bodyPr/>
        <a:lstStyle/>
        <a:p>
          <a:endParaRPr lang="zh-TW" altLang="en-US"/>
        </a:p>
      </dgm:t>
    </dgm:pt>
    <dgm:pt modelId="{E355299E-2DC9-4EDF-BE94-960FFA1D13F6}">
      <dgm:prSet phldrT="[文字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ts val="2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1200" dirty="0"/>
        </a:p>
      </dgm:t>
    </dgm:pt>
    <dgm:pt modelId="{FEE0653E-6B24-4DAA-AA81-877695AE25B0}" type="parTrans" cxnId="{48A16F48-7009-4DC4-9F49-0BD23FD5868B}">
      <dgm:prSet/>
      <dgm:spPr/>
      <dgm:t>
        <a:bodyPr/>
        <a:lstStyle/>
        <a:p>
          <a:endParaRPr lang="zh-TW" altLang="en-US"/>
        </a:p>
      </dgm:t>
    </dgm:pt>
    <dgm:pt modelId="{AC9100A0-E15C-4575-89E7-53D9C3AFB105}" type="sibTrans" cxnId="{48A16F48-7009-4DC4-9F49-0BD23FD5868B}">
      <dgm:prSet/>
      <dgm:spPr/>
      <dgm:t>
        <a:bodyPr/>
        <a:lstStyle/>
        <a:p>
          <a:endParaRPr lang="zh-TW" altLang="en-US"/>
        </a:p>
      </dgm:t>
    </dgm:pt>
    <dgm:pt modelId="{F8C9D1B5-6CEF-48B8-8BEE-1212422BE529}">
      <dgm:prSet phldrT="[文字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ts val="2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zh-TW" sz="2000" dirty="0" smtClean="0"/>
        </a:p>
      </dgm:t>
    </dgm:pt>
    <dgm:pt modelId="{ABF562D1-780D-4EDB-BBA3-5D969617D5D5}" type="parTrans" cxnId="{6503D85C-1F31-4CE7-93B4-D83BA0D5518F}">
      <dgm:prSet/>
      <dgm:spPr/>
      <dgm:t>
        <a:bodyPr/>
        <a:lstStyle/>
        <a:p>
          <a:endParaRPr lang="zh-TW" altLang="en-US"/>
        </a:p>
      </dgm:t>
    </dgm:pt>
    <dgm:pt modelId="{26AE8709-00D9-4914-981B-A59E73D744A0}" type="sibTrans" cxnId="{6503D85C-1F31-4CE7-93B4-D83BA0D5518F}">
      <dgm:prSet/>
      <dgm:spPr/>
      <dgm:t>
        <a:bodyPr/>
        <a:lstStyle/>
        <a:p>
          <a:endParaRPr lang="zh-TW" altLang="en-US"/>
        </a:p>
      </dgm:t>
    </dgm:pt>
    <dgm:pt modelId="{9D3D502F-B009-4C62-A1A9-C07D51882C18}" type="pres">
      <dgm:prSet presAssocID="{E3C5D7F7-FF83-4632-B11F-9866EFF63A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E743F8-B1CC-4677-AD06-B7E2503918F9}" type="pres">
      <dgm:prSet presAssocID="{FC5587DA-B7AD-456C-ADB3-70F34038B3F5}" presName="linNode" presStyleCnt="0"/>
      <dgm:spPr/>
      <dgm:t>
        <a:bodyPr/>
        <a:lstStyle/>
        <a:p>
          <a:endParaRPr lang="zh-TW" altLang="en-US"/>
        </a:p>
      </dgm:t>
    </dgm:pt>
    <dgm:pt modelId="{17D18B05-8E9F-4EAE-94C4-F87DE3428374}" type="pres">
      <dgm:prSet presAssocID="{FC5587DA-B7AD-456C-ADB3-70F34038B3F5}" presName="parentText" presStyleLbl="node1" presStyleIdx="0" presStyleCnt="4" custScaleX="86125" custScaleY="91500" custLinFactY="97530" custLinFactNeighborX="-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7D5C9F-E716-4E76-B140-2317F0DAA35D}" type="pres">
      <dgm:prSet presAssocID="{FC5587DA-B7AD-456C-ADB3-70F34038B3F5}" presName="descendantText" presStyleLbl="alignAccFollowNode1" presStyleIdx="0" presStyleCnt="4" custScaleX="130686" custScaleY="117069" custLinFactY="100000" custLinFactNeighborX="990" custLinFactNeighborY="1491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4AA4E7-CA3E-42C7-A4EC-E1E93809A7EF}" type="pres">
      <dgm:prSet presAssocID="{2D2658DB-7021-4694-A249-A1C2D3F411AA}" presName="sp" presStyleCnt="0"/>
      <dgm:spPr/>
      <dgm:t>
        <a:bodyPr/>
        <a:lstStyle/>
        <a:p>
          <a:endParaRPr lang="zh-TW" altLang="en-US"/>
        </a:p>
      </dgm:t>
    </dgm:pt>
    <dgm:pt modelId="{D1C28224-AF4E-4B41-BC69-76E946494D16}" type="pres">
      <dgm:prSet presAssocID="{D18BF456-D165-4DEB-96D1-C3B884EA4DD5}" presName="linNode" presStyleCnt="0"/>
      <dgm:spPr/>
      <dgm:t>
        <a:bodyPr/>
        <a:lstStyle/>
        <a:p>
          <a:endParaRPr lang="zh-TW" altLang="en-US"/>
        </a:p>
      </dgm:t>
    </dgm:pt>
    <dgm:pt modelId="{3493108D-CF86-48C5-B25D-0D4F34AD485B}" type="pres">
      <dgm:prSet presAssocID="{D18BF456-D165-4DEB-96D1-C3B884EA4DD5}" presName="parentText" presStyleLbl="node1" presStyleIdx="1" presStyleCnt="4" custScaleX="93399" custScaleY="94131" custLinFactNeighborX="-2" custLinFactNeighborY="132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E9807C-1FCD-4496-A271-D8C6DFB89280}" type="pres">
      <dgm:prSet presAssocID="{D18BF456-D165-4DEB-96D1-C3B884EA4DD5}" presName="descendantText" presStyleLbl="alignAccFollowNode1" presStyleIdx="1" presStyleCnt="4" custScaleX="143135" custScaleY="114632" custLinFactNeighborX="1272" custLinFactNeighborY="1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11B117-14DD-4DDF-9C73-0D1DEDDC1204}" type="pres">
      <dgm:prSet presAssocID="{C3F44E9A-59AC-47FC-8AD8-C577F6FD6DB2}" presName="sp" presStyleCnt="0"/>
      <dgm:spPr/>
      <dgm:t>
        <a:bodyPr/>
        <a:lstStyle/>
        <a:p>
          <a:endParaRPr lang="zh-TW" altLang="en-US"/>
        </a:p>
      </dgm:t>
    </dgm:pt>
    <dgm:pt modelId="{DED803CE-2E56-4997-8345-D0D1FF1D3FFA}" type="pres">
      <dgm:prSet presAssocID="{2139982A-67F2-4DBC-8A4D-F6D67502A576}" presName="linNode" presStyleCnt="0"/>
      <dgm:spPr/>
      <dgm:t>
        <a:bodyPr/>
        <a:lstStyle/>
        <a:p>
          <a:endParaRPr lang="zh-TW" altLang="en-US"/>
        </a:p>
      </dgm:t>
    </dgm:pt>
    <dgm:pt modelId="{72C114E4-4676-44CF-B838-6B343F965F23}" type="pres">
      <dgm:prSet presAssocID="{2139982A-67F2-4DBC-8A4D-F6D67502A576}" presName="parentText" presStyleLbl="node1" presStyleIdx="2" presStyleCnt="4" custScaleX="278025" custScaleY="95266" custLinFactY="-98695" custLinFactNeighborX="-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DD01B9-76B4-46A2-A040-314CF6CA3B2C}" type="pres">
      <dgm:prSet presAssocID="{2139982A-67F2-4DBC-8A4D-F6D67502A576}" presName="descendantText" presStyleLbl="alignAccFollowNode1" presStyleIdx="2" presStyleCnt="4" custScaleX="423310" custScaleY="117158" custLinFactY="-100000" custLinFactNeighborX="3838" custLinFactNeighborY="-1449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3FF3FA-9D81-4E8C-B8E5-883F90BA7344}" type="pres">
      <dgm:prSet presAssocID="{F90AE6DA-E4A4-4C62-8D75-FDCB9A06866C}" presName="sp" presStyleCnt="0"/>
      <dgm:spPr/>
      <dgm:t>
        <a:bodyPr/>
        <a:lstStyle/>
        <a:p>
          <a:endParaRPr lang="zh-TW" altLang="en-US"/>
        </a:p>
      </dgm:t>
    </dgm:pt>
    <dgm:pt modelId="{D69E09DB-2BCE-4FD2-9435-E4826457515C}" type="pres">
      <dgm:prSet presAssocID="{97EF85AD-393E-4E36-A3FF-04C33C917880}" presName="linNode" presStyleCnt="0"/>
      <dgm:spPr/>
      <dgm:t>
        <a:bodyPr/>
        <a:lstStyle/>
        <a:p>
          <a:endParaRPr lang="zh-TW" altLang="en-US"/>
        </a:p>
      </dgm:t>
    </dgm:pt>
    <dgm:pt modelId="{3679EB59-20AE-4AA7-8CA2-23308713B417}" type="pres">
      <dgm:prSet presAssocID="{97EF85AD-393E-4E36-A3FF-04C33C917880}" presName="parentText" presStyleLbl="node1" presStyleIdx="3" presStyleCnt="4" custScaleX="90600" custScaleY="99163" custLinFactNeighborX="-2" custLinFactNeighborY="-161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D35B7F-703A-4F02-AA67-E87C5E36EA04}" type="pres">
      <dgm:prSet presAssocID="{97EF85AD-393E-4E36-A3FF-04C33C917880}" presName="descendantText" presStyleLbl="alignAccFollowNode1" presStyleIdx="3" presStyleCnt="4" custScaleX="134830" custScaleY="122378" custLinFactNeighborX="2577" custLinFactNeighborY="-39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D561B8-7620-4EF9-955F-5702A09608A7}" type="presOf" srcId="{D18BF456-D165-4DEB-96D1-C3B884EA4DD5}" destId="{3493108D-CF86-48C5-B25D-0D4F34AD485B}" srcOrd="0" destOrd="0" presId="urn:microsoft.com/office/officeart/2005/8/layout/vList5"/>
    <dgm:cxn modelId="{593A36D9-4147-4603-9669-CE5B82AEF984}" srcId="{3DD72C3F-2724-4BBC-B473-407103127660}" destId="{C475D97E-CDE5-4862-9BD3-D0BE03C93E1F}" srcOrd="1" destOrd="0" parTransId="{3C6DAC2B-76EE-4679-847E-95222362ABFE}" sibTransId="{AB75C41D-4612-4FBA-8B71-DAD70145C713}"/>
    <dgm:cxn modelId="{68E3448E-6B33-4D17-B921-9F50AE23EB74}" type="presOf" srcId="{E355299E-2DC9-4EDF-BE94-960FFA1D13F6}" destId="{3CD35B7F-703A-4F02-AA67-E87C5E36EA04}" srcOrd="0" destOrd="0" presId="urn:microsoft.com/office/officeart/2005/8/layout/vList5"/>
    <dgm:cxn modelId="{F123E136-4743-462A-A3C8-09D8B453117C}" srcId="{D18BF456-D165-4DEB-96D1-C3B884EA4DD5}" destId="{9B6B63E3-971A-4F88-84B0-3427EF537329}" srcOrd="0" destOrd="0" parTransId="{0D402369-36B9-4B6D-AEA4-175EB34056BB}" sibTransId="{D1D1704A-36F3-4DB5-ABF2-D57A05A3D37B}"/>
    <dgm:cxn modelId="{2285B6C8-70F3-4EE8-B7F1-EFCB372A76E4}" srcId="{97EF85AD-393E-4E36-A3FF-04C33C917880}" destId="{C9DD63AD-449E-413C-ACB8-C9F693DBC997}" srcOrd="1" destOrd="0" parTransId="{B9E24AEC-7FCE-45FF-9572-F7A4B4A725B0}" sibTransId="{47519AC1-668A-4D63-B8DE-88AE8F16B9A3}"/>
    <dgm:cxn modelId="{7EB322B1-93A9-4356-B306-609B257C96DA}" type="presOf" srcId="{71BDBFFD-1452-4A46-A927-2CC000CEB8E5}" destId="{E97D5C9F-E716-4E76-B140-2317F0DAA35D}" srcOrd="0" destOrd="1" presId="urn:microsoft.com/office/officeart/2005/8/layout/vList5"/>
    <dgm:cxn modelId="{13A709FA-438A-4615-96AD-2371BEF464A6}" type="presOf" srcId="{3BF4D5AF-2C9A-4626-B282-180EBF4697F2}" destId="{E97D5C9F-E716-4E76-B140-2317F0DAA35D}" srcOrd="0" destOrd="3" presId="urn:microsoft.com/office/officeart/2005/8/layout/vList5"/>
    <dgm:cxn modelId="{BDCB5214-ABCA-4F38-A733-134765DE8508}" type="presOf" srcId="{97EF85AD-393E-4E36-A3FF-04C33C917880}" destId="{3679EB59-20AE-4AA7-8CA2-23308713B417}" srcOrd="0" destOrd="0" presId="urn:microsoft.com/office/officeart/2005/8/layout/vList5"/>
    <dgm:cxn modelId="{D4F09A4B-881A-45D4-B47D-D2F920A8F606}" type="presOf" srcId="{FC5587DA-B7AD-456C-ADB3-70F34038B3F5}" destId="{17D18B05-8E9F-4EAE-94C4-F87DE3428374}" srcOrd="0" destOrd="0" presId="urn:microsoft.com/office/officeart/2005/8/layout/vList5"/>
    <dgm:cxn modelId="{8FABF0C0-1B17-4C92-9DEA-F81B0CD87E75}" type="presOf" srcId="{2139982A-67F2-4DBC-8A4D-F6D67502A576}" destId="{72C114E4-4676-44CF-B838-6B343F965F23}" srcOrd="0" destOrd="0" presId="urn:microsoft.com/office/officeart/2005/8/layout/vList5"/>
    <dgm:cxn modelId="{1BDE44B0-9803-4695-AFC9-2ADAA6952A0A}" srcId="{E3C5D7F7-FF83-4632-B11F-9866EFF63AB4}" destId="{D18BF456-D165-4DEB-96D1-C3B884EA4DD5}" srcOrd="1" destOrd="0" parTransId="{0D055CAB-7251-4FB7-92B2-CD4C9677A2C0}" sibTransId="{C3F44E9A-59AC-47FC-8AD8-C577F6FD6DB2}"/>
    <dgm:cxn modelId="{3E2E168F-D123-4874-A0B4-854A4DC04CBD}" type="presOf" srcId="{C9DD63AD-449E-413C-ACB8-C9F693DBC997}" destId="{3CD35B7F-703A-4F02-AA67-E87C5E36EA04}" srcOrd="0" destOrd="1" presId="urn:microsoft.com/office/officeart/2005/8/layout/vList5"/>
    <dgm:cxn modelId="{A589E88B-A1F0-45AD-A63A-4FE66DDE30AC}" type="presOf" srcId="{F8C9D1B5-6CEF-48B8-8BEE-1212422BE529}" destId="{3CD35B7F-703A-4F02-AA67-E87C5E36EA04}" srcOrd="0" destOrd="2" presId="urn:microsoft.com/office/officeart/2005/8/layout/vList5"/>
    <dgm:cxn modelId="{337FE4B0-A5A2-43FE-A335-13C86A224A89}" type="presOf" srcId="{3DD72C3F-2724-4BBC-B473-407103127660}" destId="{E97D5C9F-E716-4E76-B140-2317F0DAA35D}" srcOrd="0" destOrd="2" presId="urn:microsoft.com/office/officeart/2005/8/layout/vList5"/>
    <dgm:cxn modelId="{73E0D0F7-BDE4-456A-BE14-A5AC5D777176}" srcId="{FC5587DA-B7AD-456C-ADB3-70F34038B3F5}" destId="{440A314B-5A6C-4949-9B64-4273289BAFF9}" srcOrd="0" destOrd="0" parTransId="{414E8A14-BE1A-4FEE-815C-3C891078B8E6}" sibTransId="{1ABC7010-7A1C-41E4-A8A0-3E6BBB9BCA93}"/>
    <dgm:cxn modelId="{205CB912-AA9A-42EC-BDD0-395939D185EF}" srcId="{E3C5D7F7-FF83-4632-B11F-9866EFF63AB4}" destId="{97EF85AD-393E-4E36-A3FF-04C33C917880}" srcOrd="3" destOrd="0" parTransId="{B83B5B55-7BA3-4A1E-8F2D-4595321FAD34}" sibTransId="{F2172F17-BF17-4C6F-9CA3-C6A1688E6791}"/>
    <dgm:cxn modelId="{BDB29136-A348-4A76-BDD1-35E6B29EEA37}" srcId="{FC5587DA-B7AD-456C-ADB3-70F34038B3F5}" destId="{71BDBFFD-1452-4A46-A927-2CC000CEB8E5}" srcOrd="1" destOrd="0" parTransId="{E931BFB1-1AC7-450F-B5E5-6C3886F9D039}" sibTransId="{9486E3F9-8DA3-4B29-B0B4-5DAC6BFBAF54}"/>
    <dgm:cxn modelId="{6EB00B06-FD29-4D98-A435-3FC4D47B287C}" type="presOf" srcId="{7680FE51-F5EA-4DEE-ADBB-E88E65AC2D76}" destId="{08DD01B9-76B4-46A2-A040-314CF6CA3B2C}" srcOrd="0" destOrd="0" presId="urn:microsoft.com/office/officeart/2005/8/layout/vList5"/>
    <dgm:cxn modelId="{C5F36B63-DB61-43DF-9DCF-CD0EE803F7F6}" type="presOf" srcId="{9B6B63E3-971A-4F88-84B0-3427EF537329}" destId="{58E9807C-1FCD-4496-A271-D8C6DFB89280}" srcOrd="0" destOrd="0" presId="urn:microsoft.com/office/officeart/2005/8/layout/vList5"/>
    <dgm:cxn modelId="{48A16F48-7009-4DC4-9F49-0BD23FD5868B}" srcId="{97EF85AD-393E-4E36-A3FF-04C33C917880}" destId="{E355299E-2DC9-4EDF-BE94-960FFA1D13F6}" srcOrd="0" destOrd="0" parTransId="{FEE0653E-6B24-4DAA-AA81-877695AE25B0}" sibTransId="{AC9100A0-E15C-4575-89E7-53D9C3AFB105}"/>
    <dgm:cxn modelId="{7FE3AC79-90F0-4DA8-9E14-881F2AE0C2C7}" type="presOf" srcId="{C475D97E-CDE5-4862-9BD3-D0BE03C93E1F}" destId="{E97D5C9F-E716-4E76-B140-2317F0DAA35D}" srcOrd="0" destOrd="4" presId="urn:microsoft.com/office/officeart/2005/8/layout/vList5"/>
    <dgm:cxn modelId="{F09D1B1A-734A-43B2-A194-0058F5FF15C7}" srcId="{2139982A-67F2-4DBC-8A4D-F6D67502A576}" destId="{7680FE51-F5EA-4DEE-ADBB-E88E65AC2D76}" srcOrd="0" destOrd="0" parTransId="{1E05212B-2FA3-40CF-AFC0-8557D73BC28E}" sibTransId="{CDCBCC48-0153-4667-A6BB-B2A8C2BF1D5B}"/>
    <dgm:cxn modelId="{396543FC-32C1-46A4-9383-B33D5AA3F260}" srcId="{FC5587DA-B7AD-456C-ADB3-70F34038B3F5}" destId="{3DD72C3F-2724-4BBC-B473-407103127660}" srcOrd="2" destOrd="0" parTransId="{F4A692BC-76E0-4290-AA0A-23BC7B72F4E7}" sibTransId="{36DEC82C-DC56-4CEE-B396-C3061B7C84CE}"/>
    <dgm:cxn modelId="{BC2ED7FD-EC20-40FC-A7F7-EEA329C104D5}" srcId="{E3C5D7F7-FF83-4632-B11F-9866EFF63AB4}" destId="{2139982A-67F2-4DBC-8A4D-F6D67502A576}" srcOrd="2" destOrd="0" parTransId="{C1086FB8-2D6C-4347-94A8-59071E873385}" sibTransId="{F90AE6DA-E4A4-4C62-8D75-FDCB9A06866C}"/>
    <dgm:cxn modelId="{BDBED545-3620-411D-9BD8-2AE9FD22D676}" srcId="{E3C5D7F7-FF83-4632-B11F-9866EFF63AB4}" destId="{FC5587DA-B7AD-456C-ADB3-70F34038B3F5}" srcOrd="0" destOrd="0" parTransId="{AF044934-56D2-42E3-AB44-B9D62DD51270}" sibTransId="{2D2658DB-7021-4694-A249-A1C2D3F411AA}"/>
    <dgm:cxn modelId="{3FE86040-AC75-4001-AC39-09383160C19C}" type="presOf" srcId="{E3C5D7F7-FF83-4632-B11F-9866EFF63AB4}" destId="{9D3D502F-B009-4C62-A1A9-C07D51882C18}" srcOrd="0" destOrd="0" presId="urn:microsoft.com/office/officeart/2005/8/layout/vList5"/>
    <dgm:cxn modelId="{00E97640-9FDA-4C93-98C5-28EE902ED2E8}" srcId="{3DD72C3F-2724-4BBC-B473-407103127660}" destId="{3BF4D5AF-2C9A-4626-B282-180EBF4697F2}" srcOrd="0" destOrd="0" parTransId="{12B5693C-5B18-442C-98B6-3C551DAD0066}" sibTransId="{47FE3D24-F4A0-4A22-92D5-AB368BAE7C08}"/>
    <dgm:cxn modelId="{6503D85C-1F31-4CE7-93B4-D83BA0D5518F}" srcId="{97EF85AD-393E-4E36-A3FF-04C33C917880}" destId="{F8C9D1B5-6CEF-48B8-8BEE-1212422BE529}" srcOrd="2" destOrd="0" parTransId="{ABF562D1-780D-4EDB-BBA3-5D969617D5D5}" sibTransId="{26AE8709-00D9-4914-981B-A59E73D744A0}"/>
    <dgm:cxn modelId="{B0AB63E9-79B9-4E2D-8294-CAFFBC8E3B93}" type="presOf" srcId="{440A314B-5A6C-4949-9B64-4273289BAFF9}" destId="{E97D5C9F-E716-4E76-B140-2317F0DAA35D}" srcOrd="0" destOrd="0" presId="urn:microsoft.com/office/officeart/2005/8/layout/vList5"/>
    <dgm:cxn modelId="{2AD80EB6-4D9D-4984-A562-6941962CA491}" type="presParOf" srcId="{9D3D502F-B009-4C62-A1A9-C07D51882C18}" destId="{71E743F8-B1CC-4677-AD06-B7E2503918F9}" srcOrd="0" destOrd="0" presId="urn:microsoft.com/office/officeart/2005/8/layout/vList5"/>
    <dgm:cxn modelId="{7E09DD5C-BAFB-4AB9-9827-15F1B55433E8}" type="presParOf" srcId="{71E743F8-B1CC-4677-AD06-B7E2503918F9}" destId="{17D18B05-8E9F-4EAE-94C4-F87DE3428374}" srcOrd="0" destOrd="0" presId="urn:microsoft.com/office/officeart/2005/8/layout/vList5"/>
    <dgm:cxn modelId="{E1F06161-DF7E-4DF6-AE42-B4AD33F6A508}" type="presParOf" srcId="{71E743F8-B1CC-4677-AD06-B7E2503918F9}" destId="{E97D5C9F-E716-4E76-B140-2317F0DAA35D}" srcOrd="1" destOrd="0" presId="urn:microsoft.com/office/officeart/2005/8/layout/vList5"/>
    <dgm:cxn modelId="{0E84E539-2DF0-4527-B4E8-EB388FF024D1}" type="presParOf" srcId="{9D3D502F-B009-4C62-A1A9-C07D51882C18}" destId="{464AA4E7-CA3E-42C7-A4EC-E1E93809A7EF}" srcOrd="1" destOrd="0" presId="urn:microsoft.com/office/officeart/2005/8/layout/vList5"/>
    <dgm:cxn modelId="{49D0E395-CBC0-4A6C-8953-3CCFB8339C45}" type="presParOf" srcId="{9D3D502F-B009-4C62-A1A9-C07D51882C18}" destId="{D1C28224-AF4E-4B41-BC69-76E946494D16}" srcOrd="2" destOrd="0" presId="urn:microsoft.com/office/officeart/2005/8/layout/vList5"/>
    <dgm:cxn modelId="{6DD95068-F16F-44DE-BC11-DD4EE1AB0C86}" type="presParOf" srcId="{D1C28224-AF4E-4B41-BC69-76E946494D16}" destId="{3493108D-CF86-48C5-B25D-0D4F34AD485B}" srcOrd="0" destOrd="0" presId="urn:microsoft.com/office/officeart/2005/8/layout/vList5"/>
    <dgm:cxn modelId="{16C3C9EE-2B6A-4C83-BD5B-95AABE8E3F49}" type="presParOf" srcId="{D1C28224-AF4E-4B41-BC69-76E946494D16}" destId="{58E9807C-1FCD-4496-A271-D8C6DFB89280}" srcOrd="1" destOrd="0" presId="urn:microsoft.com/office/officeart/2005/8/layout/vList5"/>
    <dgm:cxn modelId="{5E700855-0F4D-4E4A-8314-F2F40C4E361B}" type="presParOf" srcId="{9D3D502F-B009-4C62-A1A9-C07D51882C18}" destId="{6111B117-14DD-4DDF-9C73-0D1DEDDC1204}" srcOrd="3" destOrd="0" presId="urn:microsoft.com/office/officeart/2005/8/layout/vList5"/>
    <dgm:cxn modelId="{047BC3FA-CC18-4973-A3B3-7EE6BB7E262A}" type="presParOf" srcId="{9D3D502F-B009-4C62-A1A9-C07D51882C18}" destId="{DED803CE-2E56-4997-8345-D0D1FF1D3FFA}" srcOrd="4" destOrd="0" presId="urn:microsoft.com/office/officeart/2005/8/layout/vList5"/>
    <dgm:cxn modelId="{BE95ABF0-035A-44B8-BDB6-2F5FFEE9DEC9}" type="presParOf" srcId="{DED803CE-2E56-4997-8345-D0D1FF1D3FFA}" destId="{72C114E4-4676-44CF-B838-6B343F965F23}" srcOrd="0" destOrd="0" presId="urn:microsoft.com/office/officeart/2005/8/layout/vList5"/>
    <dgm:cxn modelId="{2F535C05-AE1F-4D45-ADDB-9E89C52F3812}" type="presParOf" srcId="{DED803CE-2E56-4997-8345-D0D1FF1D3FFA}" destId="{08DD01B9-76B4-46A2-A040-314CF6CA3B2C}" srcOrd="1" destOrd="0" presId="urn:microsoft.com/office/officeart/2005/8/layout/vList5"/>
    <dgm:cxn modelId="{FE52B2B0-1D78-49E8-B63B-69E93000D57D}" type="presParOf" srcId="{9D3D502F-B009-4C62-A1A9-C07D51882C18}" destId="{073FF3FA-9D81-4E8C-B8E5-883F90BA7344}" srcOrd="5" destOrd="0" presId="urn:microsoft.com/office/officeart/2005/8/layout/vList5"/>
    <dgm:cxn modelId="{703AEF17-502C-4DA4-8E00-AE5D90646160}" type="presParOf" srcId="{9D3D502F-B009-4C62-A1A9-C07D51882C18}" destId="{D69E09DB-2BCE-4FD2-9435-E4826457515C}" srcOrd="6" destOrd="0" presId="urn:microsoft.com/office/officeart/2005/8/layout/vList5"/>
    <dgm:cxn modelId="{6A5BA714-97E9-4A19-AD25-BAE084E58D4E}" type="presParOf" srcId="{D69E09DB-2BCE-4FD2-9435-E4826457515C}" destId="{3679EB59-20AE-4AA7-8CA2-23308713B417}" srcOrd="0" destOrd="0" presId="urn:microsoft.com/office/officeart/2005/8/layout/vList5"/>
    <dgm:cxn modelId="{9D245E11-161B-49B9-914B-EAE370CCE529}" type="presParOf" srcId="{D69E09DB-2BCE-4FD2-9435-E4826457515C}" destId="{3CD35B7F-703A-4F02-AA67-E87C5E36EA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93C1BC-174D-4489-A3C5-BB1B76D5A306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63A5E14-8C25-4220-9C0B-9A44B664AE4D}">
      <dgm:prSet phldrT="[文字]" custT="1"/>
      <dgm:spPr/>
      <dgm:t>
        <a:bodyPr/>
        <a:lstStyle/>
        <a:p>
          <a:endParaRPr lang="en-US" altLang="zh-TW" sz="1500" dirty="0" smtClean="0"/>
        </a:p>
        <a:p>
          <a:r>
            <a:rPr lang="zh-TW" altLang="en-US" sz="2800" dirty="0" smtClean="0"/>
            <a:t>實習媒合</a:t>
          </a:r>
          <a:endParaRPr lang="en-US" altLang="zh-TW" sz="2800" dirty="0" smtClean="0"/>
        </a:p>
        <a:p>
          <a:endParaRPr lang="zh-TW" altLang="en-US" sz="1500" dirty="0"/>
        </a:p>
      </dgm:t>
    </dgm:pt>
    <dgm:pt modelId="{01D04830-3A1A-4292-BED4-7C4CAD1660E4}" type="parTrans" cxnId="{49E6128D-A224-4CAA-94CE-4CCC0B8B9F1D}">
      <dgm:prSet/>
      <dgm:spPr/>
      <dgm:t>
        <a:bodyPr/>
        <a:lstStyle/>
        <a:p>
          <a:endParaRPr lang="zh-TW" altLang="en-US"/>
        </a:p>
      </dgm:t>
    </dgm:pt>
    <dgm:pt modelId="{8F439BCD-0310-405A-BFB0-34F345A0EE66}" type="sibTrans" cxnId="{49E6128D-A224-4CAA-94CE-4CCC0B8B9F1D}">
      <dgm:prSet/>
      <dgm:spPr/>
      <dgm:t>
        <a:bodyPr/>
        <a:lstStyle/>
        <a:p>
          <a:endParaRPr lang="zh-TW" altLang="en-US"/>
        </a:p>
      </dgm:t>
    </dgm:pt>
    <dgm:pt modelId="{52D42D03-718D-4B83-996E-D0F983F935A0}">
      <dgm:prSet phldrT="[文字]" custT="1"/>
      <dgm:spPr/>
      <dgm:t>
        <a:bodyPr/>
        <a:lstStyle/>
        <a:p>
          <a:r>
            <a:rPr lang="zh-TW" altLang="en-US" sz="2800" dirty="0" smtClean="0"/>
            <a:t>實習審查</a:t>
          </a:r>
          <a:endParaRPr lang="zh-TW" altLang="en-US" sz="2800" dirty="0"/>
        </a:p>
      </dgm:t>
    </dgm:pt>
    <dgm:pt modelId="{2E274EF8-DAEB-4D68-BD8B-9668BD7C220B}" type="parTrans" cxnId="{94C209A5-6D54-4A0D-A46D-5EBCD3F7EE2A}">
      <dgm:prSet/>
      <dgm:spPr/>
      <dgm:t>
        <a:bodyPr/>
        <a:lstStyle/>
        <a:p>
          <a:endParaRPr lang="zh-TW" altLang="en-US"/>
        </a:p>
      </dgm:t>
    </dgm:pt>
    <dgm:pt modelId="{FF087290-C850-4C5B-9FE4-AC723398AC7D}" type="sibTrans" cxnId="{94C209A5-6D54-4A0D-A46D-5EBCD3F7EE2A}">
      <dgm:prSet/>
      <dgm:spPr/>
      <dgm:t>
        <a:bodyPr/>
        <a:lstStyle/>
        <a:p>
          <a:endParaRPr lang="zh-TW" altLang="en-US"/>
        </a:p>
      </dgm:t>
    </dgm:pt>
    <dgm:pt modelId="{A6AEF3F9-7AE9-4980-83B9-EB510687E3E6}">
      <dgm:prSet phldrT="[文字]" custT="1"/>
      <dgm:spPr/>
      <dgm:t>
        <a:bodyPr/>
        <a:lstStyle/>
        <a:p>
          <a:pPr algn="l"/>
          <a:r>
            <a:rPr lang="zh-TW" sz="2800" dirty="0" smtClean="0"/>
            <a:t>實習計畫</a:t>
          </a:r>
          <a:endParaRPr lang="en-US" altLang="zh-TW" sz="2800" dirty="0" smtClean="0"/>
        </a:p>
        <a:p>
          <a:pPr algn="l"/>
          <a:r>
            <a:rPr lang="zh-TW" sz="2800" dirty="0" smtClean="0"/>
            <a:t>執行</a:t>
          </a:r>
          <a:endParaRPr lang="zh-TW" altLang="en-US" sz="2800" dirty="0"/>
        </a:p>
      </dgm:t>
    </dgm:pt>
    <dgm:pt modelId="{9DBCE93F-1923-4F09-B6FA-8D0049CFBFCC}" type="parTrans" cxnId="{B465C823-69B2-4885-836C-5300B1F11599}">
      <dgm:prSet/>
      <dgm:spPr/>
      <dgm:t>
        <a:bodyPr/>
        <a:lstStyle/>
        <a:p>
          <a:endParaRPr lang="zh-TW" altLang="en-US"/>
        </a:p>
      </dgm:t>
    </dgm:pt>
    <dgm:pt modelId="{D9492F8D-4131-4502-BD05-AA4606400C08}" type="sibTrans" cxnId="{B465C823-69B2-4885-836C-5300B1F11599}">
      <dgm:prSet/>
      <dgm:spPr/>
      <dgm:t>
        <a:bodyPr/>
        <a:lstStyle/>
        <a:p>
          <a:endParaRPr lang="zh-TW" altLang="en-US"/>
        </a:p>
      </dgm:t>
    </dgm:pt>
    <dgm:pt modelId="{42A77B03-E718-4C53-8159-825FF51A8956}">
      <dgm:prSet custT="1"/>
      <dgm:spPr/>
      <dgm:t>
        <a:bodyPr/>
        <a:lstStyle/>
        <a:p>
          <a:pPr algn="l"/>
          <a:r>
            <a:rPr lang="zh-TW" altLang="en-US" sz="2800" dirty="0" smtClean="0"/>
            <a:t>實習計畫</a:t>
          </a:r>
          <a:endParaRPr lang="en-US" altLang="zh-TW" sz="2800" dirty="0" smtClean="0"/>
        </a:p>
        <a:p>
          <a:pPr algn="l"/>
          <a:r>
            <a:rPr lang="zh-TW" altLang="en-US" sz="2800" dirty="0" smtClean="0"/>
            <a:t>結案</a:t>
          </a:r>
          <a:endParaRPr lang="zh-TW" altLang="en-US" sz="2800" dirty="0"/>
        </a:p>
      </dgm:t>
    </dgm:pt>
    <dgm:pt modelId="{81F7BC45-C850-4A8D-BF38-632D4A58E1E9}" type="parTrans" cxnId="{5A0E190B-3960-4244-95FC-00B2D9988E06}">
      <dgm:prSet/>
      <dgm:spPr/>
      <dgm:t>
        <a:bodyPr/>
        <a:lstStyle/>
        <a:p>
          <a:endParaRPr lang="zh-TW" altLang="en-US"/>
        </a:p>
      </dgm:t>
    </dgm:pt>
    <dgm:pt modelId="{3B01052C-3FA7-4F0B-B5EB-B51C2B933BF1}" type="sibTrans" cxnId="{5A0E190B-3960-4244-95FC-00B2D9988E06}">
      <dgm:prSet/>
      <dgm:spPr/>
      <dgm:t>
        <a:bodyPr/>
        <a:lstStyle/>
        <a:p>
          <a:endParaRPr lang="zh-TW" altLang="en-US"/>
        </a:p>
      </dgm:t>
    </dgm:pt>
    <dgm:pt modelId="{0CD21FDA-89E3-4456-9C12-FFCDB6E4CDCA}" type="pres">
      <dgm:prSet presAssocID="{8993C1BC-174D-4489-A3C5-BB1B76D5A3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480E8775-C511-473C-B919-90ED7EE3FA09}" type="pres">
      <dgm:prSet presAssocID="{363A5E14-8C25-4220-9C0B-9A44B664AE4D}" presName="composite" presStyleCnt="0"/>
      <dgm:spPr/>
      <dgm:t>
        <a:bodyPr/>
        <a:lstStyle/>
        <a:p>
          <a:endParaRPr lang="zh-TW" altLang="en-US"/>
        </a:p>
      </dgm:t>
    </dgm:pt>
    <dgm:pt modelId="{2A18B232-07AB-432C-ABC3-B0A92255C918}" type="pres">
      <dgm:prSet presAssocID="{363A5E14-8C25-4220-9C0B-9A44B664AE4D}" presName="bentUpArrow1" presStyleLbl="alignImgPlace1" presStyleIdx="0" presStyleCnt="3" custScaleX="46401" custScaleY="71203" custLinFactNeighborX="3513" custLinFactNeighborY="-16654"/>
      <dgm:spPr/>
      <dgm:t>
        <a:bodyPr/>
        <a:lstStyle/>
        <a:p>
          <a:endParaRPr lang="zh-TW" altLang="en-US"/>
        </a:p>
      </dgm:t>
    </dgm:pt>
    <dgm:pt modelId="{E5A85A64-255E-4362-970F-0151C6BE5A7D}" type="pres">
      <dgm:prSet presAssocID="{363A5E14-8C25-4220-9C0B-9A44B664AE4D}" presName="ParentText" presStyleLbl="node1" presStyleIdx="0" presStyleCnt="4" custScaleX="74726" custScaleY="70754" custLinFactNeighborX="9096" custLinFactNeighborY="-10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EC17D4-9D6E-43D7-A209-368CBDA6AD37}" type="pres">
      <dgm:prSet presAssocID="{363A5E14-8C25-4220-9C0B-9A44B664AE4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56A36F-4580-43FE-A6FE-AC6BCF7ADB96}" type="pres">
      <dgm:prSet presAssocID="{8F439BCD-0310-405A-BFB0-34F345A0EE66}" presName="sibTrans" presStyleCnt="0"/>
      <dgm:spPr/>
      <dgm:t>
        <a:bodyPr/>
        <a:lstStyle/>
        <a:p>
          <a:endParaRPr lang="zh-TW" altLang="en-US"/>
        </a:p>
      </dgm:t>
    </dgm:pt>
    <dgm:pt modelId="{ADD2EEDC-7CCE-43BC-841A-FF623065BBEE}" type="pres">
      <dgm:prSet presAssocID="{52D42D03-718D-4B83-996E-D0F983F935A0}" presName="composite" presStyleCnt="0"/>
      <dgm:spPr/>
      <dgm:t>
        <a:bodyPr/>
        <a:lstStyle/>
        <a:p>
          <a:endParaRPr lang="zh-TW" altLang="en-US"/>
        </a:p>
      </dgm:t>
    </dgm:pt>
    <dgm:pt modelId="{ACB7B7CC-58FE-4CCA-9432-6F8BF15717A9}" type="pres">
      <dgm:prSet presAssocID="{52D42D03-718D-4B83-996E-D0F983F935A0}" presName="bentUpArrow1" presStyleLbl="alignImgPlace1" presStyleIdx="1" presStyleCnt="3" custScaleX="50392" custScaleY="66923" custLinFactX="-19887" custLinFactNeighborX="-100000" custLinFactNeighborY="-20640"/>
      <dgm:spPr/>
      <dgm:t>
        <a:bodyPr/>
        <a:lstStyle/>
        <a:p>
          <a:endParaRPr lang="zh-TW" altLang="en-US"/>
        </a:p>
      </dgm:t>
    </dgm:pt>
    <dgm:pt modelId="{66857AEF-C26C-4C3D-BE6D-B083CBE272C1}" type="pres">
      <dgm:prSet presAssocID="{52D42D03-718D-4B83-996E-D0F983F935A0}" presName="ParentText" presStyleLbl="node1" presStyleIdx="1" presStyleCnt="4" custScaleX="79266" custScaleY="77380" custLinFactNeighborX="-22145" custLinFactNeighborY="-66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68C645-A04D-4248-87FB-97796CBF86A3}" type="pres">
      <dgm:prSet presAssocID="{52D42D03-718D-4B83-996E-D0F983F935A0}" presName="ChildText" presStyleLbl="revTx" presStyleIdx="1" presStyleCnt="3" custScaleX="354193" custScaleY="97817" custLinFactNeighborX="69564" custLinFactNeighborY="-15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E4AE2-AE1A-49CF-8A61-A939D6FB829B}" type="pres">
      <dgm:prSet presAssocID="{FF087290-C850-4C5B-9FE4-AC723398AC7D}" presName="sibTrans" presStyleCnt="0"/>
      <dgm:spPr/>
      <dgm:t>
        <a:bodyPr/>
        <a:lstStyle/>
        <a:p>
          <a:endParaRPr lang="zh-TW" altLang="en-US"/>
        </a:p>
      </dgm:t>
    </dgm:pt>
    <dgm:pt modelId="{8FC7BE05-6C9B-4523-ADB0-ADDF9DFD8E22}" type="pres">
      <dgm:prSet presAssocID="{A6AEF3F9-7AE9-4980-83B9-EB510687E3E6}" presName="composite" presStyleCnt="0"/>
      <dgm:spPr/>
      <dgm:t>
        <a:bodyPr/>
        <a:lstStyle/>
        <a:p>
          <a:endParaRPr lang="zh-TW" altLang="en-US"/>
        </a:p>
      </dgm:t>
    </dgm:pt>
    <dgm:pt modelId="{03D114A0-D816-46DB-830B-106C1DE2636E}" type="pres">
      <dgm:prSet presAssocID="{A6AEF3F9-7AE9-4980-83B9-EB510687E3E6}" presName="bentUpArrow1" presStyleLbl="alignImgPlace1" presStyleIdx="2" presStyleCnt="3" custScaleX="52922" custScaleY="65931" custLinFactX="-100000" custLinFactNeighborX="-130970" custLinFactNeighborY="-26376"/>
      <dgm:spPr/>
      <dgm:t>
        <a:bodyPr/>
        <a:lstStyle/>
        <a:p>
          <a:endParaRPr lang="zh-TW" altLang="en-US"/>
        </a:p>
      </dgm:t>
    </dgm:pt>
    <dgm:pt modelId="{E553475D-EA79-4566-A423-7AAF1D7BDDA7}" type="pres">
      <dgm:prSet presAssocID="{A6AEF3F9-7AE9-4980-83B9-EB510687E3E6}" presName="ParentText" presStyleLbl="node1" presStyleIdx="2" presStyleCnt="4" custScaleX="81331" custScaleY="72157" custLinFactNeighborX="-97354" custLinFactNeighborY="-42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88CA09-68D1-4072-ADB4-BB698660FEDA}" type="pres">
      <dgm:prSet presAssocID="{A6AEF3F9-7AE9-4980-83B9-EB510687E3E6}" presName="ChildText" presStyleLbl="revTx" presStyleIdx="2" presStyleCnt="3" custScaleX="255903" custLinFactNeighborX="-14465" custLinFactNeighborY="-2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92311-E601-436D-AB8B-CFCB328E7C8C}" type="pres">
      <dgm:prSet presAssocID="{D9492F8D-4131-4502-BD05-AA4606400C08}" presName="sibTrans" presStyleCnt="0"/>
      <dgm:spPr/>
      <dgm:t>
        <a:bodyPr/>
        <a:lstStyle/>
        <a:p>
          <a:endParaRPr lang="zh-TW" altLang="en-US"/>
        </a:p>
      </dgm:t>
    </dgm:pt>
    <dgm:pt modelId="{E339EB52-EE13-4462-94D1-066A62D3591C}" type="pres">
      <dgm:prSet presAssocID="{42A77B03-E718-4C53-8159-825FF51A8956}" presName="composite" presStyleCnt="0"/>
      <dgm:spPr/>
      <dgm:t>
        <a:bodyPr/>
        <a:lstStyle/>
        <a:p>
          <a:endParaRPr lang="zh-TW" altLang="en-US"/>
        </a:p>
      </dgm:t>
    </dgm:pt>
    <dgm:pt modelId="{EEDE22A3-4AFA-4D6A-A6F0-93C58BDFA7D8}" type="pres">
      <dgm:prSet presAssocID="{42A77B03-E718-4C53-8159-825FF51A8956}" presName="ParentText" presStyleLbl="node1" presStyleIdx="3" presStyleCnt="4" custScaleX="81014" custScaleY="79464" custLinFactX="-71908" custLinFactNeighborX="-100000" custLinFactNeighborY="-57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9E6128D-A224-4CAA-94CE-4CCC0B8B9F1D}" srcId="{8993C1BC-174D-4489-A3C5-BB1B76D5A306}" destId="{363A5E14-8C25-4220-9C0B-9A44B664AE4D}" srcOrd="0" destOrd="0" parTransId="{01D04830-3A1A-4292-BED4-7C4CAD1660E4}" sibTransId="{8F439BCD-0310-405A-BFB0-34F345A0EE66}"/>
    <dgm:cxn modelId="{B465C823-69B2-4885-836C-5300B1F11599}" srcId="{8993C1BC-174D-4489-A3C5-BB1B76D5A306}" destId="{A6AEF3F9-7AE9-4980-83B9-EB510687E3E6}" srcOrd="2" destOrd="0" parTransId="{9DBCE93F-1923-4F09-B6FA-8D0049CFBFCC}" sibTransId="{D9492F8D-4131-4502-BD05-AA4606400C08}"/>
    <dgm:cxn modelId="{8D16E321-B877-41B0-8CC0-F0F7555A57F7}" type="presOf" srcId="{42A77B03-E718-4C53-8159-825FF51A8956}" destId="{EEDE22A3-4AFA-4D6A-A6F0-93C58BDFA7D8}" srcOrd="0" destOrd="0" presId="urn:microsoft.com/office/officeart/2005/8/layout/StepDownProcess"/>
    <dgm:cxn modelId="{4BA17BC6-94DD-498A-A581-00FFE0A8F306}" type="presOf" srcId="{363A5E14-8C25-4220-9C0B-9A44B664AE4D}" destId="{E5A85A64-255E-4362-970F-0151C6BE5A7D}" srcOrd="0" destOrd="0" presId="urn:microsoft.com/office/officeart/2005/8/layout/StepDownProcess"/>
    <dgm:cxn modelId="{A474BF79-78C4-42FD-9580-4FDF923C5F47}" type="presOf" srcId="{A6AEF3F9-7AE9-4980-83B9-EB510687E3E6}" destId="{E553475D-EA79-4566-A423-7AAF1D7BDDA7}" srcOrd="0" destOrd="0" presId="urn:microsoft.com/office/officeart/2005/8/layout/StepDownProcess"/>
    <dgm:cxn modelId="{94C209A5-6D54-4A0D-A46D-5EBCD3F7EE2A}" srcId="{8993C1BC-174D-4489-A3C5-BB1B76D5A306}" destId="{52D42D03-718D-4B83-996E-D0F983F935A0}" srcOrd="1" destOrd="0" parTransId="{2E274EF8-DAEB-4D68-BD8B-9668BD7C220B}" sibTransId="{FF087290-C850-4C5B-9FE4-AC723398AC7D}"/>
    <dgm:cxn modelId="{5A0E190B-3960-4244-95FC-00B2D9988E06}" srcId="{8993C1BC-174D-4489-A3C5-BB1B76D5A306}" destId="{42A77B03-E718-4C53-8159-825FF51A8956}" srcOrd="3" destOrd="0" parTransId="{81F7BC45-C850-4A8D-BF38-632D4A58E1E9}" sibTransId="{3B01052C-3FA7-4F0B-B5EB-B51C2B933BF1}"/>
    <dgm:cxn modelId="{0DB23829-11F7-46F2-8D94-02AECF56D145}" type="presOf" srcId="{52D42D03-718D-4B83-996E-D0F983F935A0}" destId="{66857AEF-C26C-4C3D-BE6D-B083CBE272C1}" srcOrd="0" destOrd="0" presId="urn:microsoft.com/office/officeart/2005/8/layout/StepDownProcess"/>
    <dgm:cxn modelId="{AA9B0CA1-7901-47E4-BD29-1DD87E2CF524}" type="presOf" srcId="{8993C1BC-174D-4489-A3C5-BB1B76D5A306}" destId="{0CD21FDA-89E3-4456-9C12-FFCDB6E4CDCA}" srcOrd="0" destOrd="0" presId="urn:microsoft.com/office/officeart/2005/8/layout/StepDownProcess"/>
    <dgm:cxn modelId="{F7C54A16-D85D-471F-85ED-F2666C488FA0}" type="presParOf" srcId="{0CD21FDA-89E3-4456-9C12-FFCDB6E4CDCA}" destId="{480E8775-C511-473C-B919-90ED7EE3FA09}" srcOrd="0" destOrd="0" presId="urn:microsoft.com/office/officeart/2005/8/layout/StepDownProcess"/>
    <dgm:cxn modelId="{EDB7F0B0-174D-4EDF-ABF6-8250CCB18340}" type="presParOf" srcId="{480E8775-C511-473C-B919-90ED7EE3FA09}" destId="{2A18B232-07AB-432C-ABC3-B0A92255C918}" srcOrd="0" destOrd="0" presId="urn:microsoft.com/office/officeart/2005/8/layout/StepDownProcess"/>
    <dgm:cxn modelId="{72D357CE-316D-49C6-81D7-BB2E7AAEBC5C}" type="presParOf" srcId="{480E8775-C511-473C-B919-90ED7EE3FA09}" destId="{E5A85A64-255E-4362-970F-0151C6BE5A7D}" srcOrd="1" destOrd="0" presId="urn:microsoft.com/office/officeart/2005/8/layout/StepDownProcess"/>
    <dgm:cxn modelId="{AD621BC2-3115-476A-8777-53099720390E}" type="presParOf" srcId="{480E8775-C511-473C-B919-90ED7EE3FA09}" destId="{10EC17D4-9D6E-43D7-A209-368CBDA6AD37}" srcOrd="2" destOrd="0" presId="urn:microsoft.com/office/officeart/2005/8/layout/StepDownProcess"/>
    <dgm:cxn modelId="{D864E698-79A3-4A26-B287-BC22C46E8FBB}" type="presParOf" srcId="{0CD21FDA-89E3-4456-9C12-FFCDB6E4CDCA}" destId="{0B56A36F-4580-43FE-A6FE-AC6BCF7ADB96}" srcOrd="1" destOrd="0" presId="urn:microsoft.com/office/officeart/2005/8/layout/StepDownProcess"/>
    <dgm:cxn modelId="{96BA01EF-0FA1-4179-B910-E597FAE0A605}" type="presParOf" srcId="{0CD21FDA-89E3-4456-9C12-FFCDB6E4CDCA}" destId="{ADD2EEDC-7CCE-43BC-841A-FF623065BBEE}" srcOrd="2" destOrd="0" presId="urn:microsoft.com/office/officeart/2005/8/layout/StepDownProcess"/>
    <dgm:cxn modelId="{9214F383-DBBD-4C32-82C6-BD4B984A7024}" type="presParOf" srcId="{ADD2EEDC-7CCE-43BC-841A-FF623065BBEE}" destId="{ACB7B7CC-58FE-4CCA-9432-6F8BF15717A9}" srcOrd="0" destOrd="0" presId="urn:microsoft.com/office/officeart/2005/8/layout/StepDownProcess"/>
    <dgm:cxn modelId="{0DA0F217-AB8A-4E5A-94A4-8275DAA3519C}" type="presParOf" srcId="{ADD2EEDC-7CCE-43BC-841A-FF623065BBEE}" destId="{66857AEF-C26C-4C3D-BE6D-B083CBE272C1}" srcOrd="1" destOrd="0" presId="urn:microsoft.com/office/officeart/2005/8/layout/StepDownProcess"/>
    <dgm:cxn modelId="{5E8FF1D4-A435-4626-99E6-D7201FB503AC}" type="presParOf" srcId="{ADD2EEDC-7CCE-43BC-841A-FF623065BBEE}" destId="{6468C645-A04D-4248-87FB-97796CBF86A3}" srcOrd="2" destOrd="0" presId="urn:microsoft.com/office/officeart/2005/8/layout/StepDownProcess"/>
    <dgm:cxn modelId="{B91B00C2-B89E-4FAE-A75C-29675AA122ED}" type="presParOf" srcId="{0CD21FDA-89E3-4456-9C12-FFCDB6E4CDCA}" destId="{98AE4AE2-AE1A-49CF-8A61-A939D6FB829B}" srcOrd="3" destOrd="0" presId="urn:microsoft.com/office/officeart/2005/8/layout/StepDownProcess"/>
    <dgm:cxn modelId="{A5FB3BF6-6CD3-4837-9259-1C33ABEFE62A}" type="presParOf" srcId="{0CD21FDA-89E3-4456-9C12-FFCDB6E4CDCA}" destId="{8FC7BE05-6C9B-4523-ADB0-ADDF9DFD8E22}" srcOrd="4" destOrd="0" presId="urn:microsoft.com/office/officeart/2005/8/layout/StepDownProcess"/>
    <dgm:cxn modelId="{CAA69AAF-B5A2-4BAC-86FC-B78CCD21ADF9}" type="presParOf" srcId="{8FC7BE05-6C9B-4523-ADB0-ADDF9DFD8E22}" destId="{03D114A0-D816-46DB-830B-106C1DE2636E}" srcOrd="0" destOrd="0" presId="urn:microsoft.com/office/officeart/2005/8/layout/StepDownProcess"/>
    <dgm:cxn modelId="{20B0A19E-220B-4309-ACAA-06D2E345C6BC}" type="presParOf" srcId="{8FC7BE05-6C9B-4523-ADB0-ADDF9DFD8E22}" destId="{E553475D-EA79-4566-A423-7AAF1D7BDDA7}" srcOrd="1" destOrd="0" presId="urn:microsoft.com/office/officeart/2005/8/layout/StepDownProcess"/>
    <dgm:cxn modelId="{9F8B42E9-C867-466A-9A88-0C8599BA69C1}" type="presParOf" srcId="{8FC7BE05-6C9B-4523-ADB0-ADDF9DFD8E22}" destId="{6088CA09-68D1-4072-ADB4-BB698660FEDA}" srcOrd="2" destOrd="0" presId="urn:microsoft.com/office/officeart/2005/8/layout/StepDownProcess"/>
    <dgm:cxn modelId="{E211B968-757B-43FB-8A76-103E665C6BBA}" type="presParOf" srcId="{0CD21FDA-89E3-4456-9C12-FFCDB6E4CDCA}" destId="{BAF92311-E601-436D-AB8B-CFCB328E7C8C}" srcOrd="5" destOrd="0" presId="urn:microsoft.com/office/officeart/2005/8/layout/StepDownProcess"/>
    <dgm:cxn modelId="{F5DC0634-5AD6-4712-AB0E-C749A4A4AEF6}" type="presParOf" srcId="{0CD21FDA-89E3-4456-9C12-FFCDB6E4CDCA}" destId="{E339EB52-EE13-4462-94D1-066A62D3591C}" srcOrd="6" destOrd="0" presId="urn:microsoft.com/office/officeart/2005/8/layout/StepDownProcess"/>
    <dgm:cxn modelId="{2272B4E8-ADF4-42B4-8A19-4BFDC057DB11}" type="presParOf" srcId="{E339EB52-EE13-4462-94D1-066A62D3591C}" destId="{EEDE22A3-4AFA-4D6A-A6F0-93C58BDFA7D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D5C9F-E716-4E76-B140-2317F0DAA35D}">
      <dsp:nvSpPr>
        <dsp:cNvPr id="0" name=""/>
        <dsp:cNvSpPr/>
      </dsp:nvSpPr>
      <dsp:spPr>
        <a:xfrm rot="5400000">
          <a:off x="4570731" y="396505"/>
          <a:ext cx="1288853" cy="598750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2</a:t>
          </a:r>
          <a:r>
            <a:rPr lang="zh-CN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學分之實習課程，於校外實習機構實習</a:t>
          </a:r>
          <a:r>
            <a:rPr lang="en-US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8</a:t>
          </a:r>
          <a:r>
            <a:rPr lang="zh-CN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週或不低 於</a:t>
          </a:r>
          <a:r>
            <a:rPr lang="en-US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320</a:t>
          </a:r>
          <a:r>
            <a:rPr lang="zh-CN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小時為原則</a:t>
          </a:r>
          <a:r>
            <a:rPr lang="zh-TW" altLang="en-US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。</a:t>
          </a:r>
          <a:endParaRPr lang="zh-TW" altLang="en-US" sz="2200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800" kern="1200" dirty="0"/>
        </a:p>
      </dsp:txBody>
      <dsp:txXfrm rot="-5400000">
        <a:off x="2221404" y="2808750"/>
        <a:ext cx="5924591" cy="1163019"/>
      </dsp:txXfrm>
    </dsp:sp>
    <dsp:sp modelId="{17D18B05-8E9F-4EAE-94C4-F87DE3428374}">
      <dsp:nvSpPr>
        <dsp:cNvPr id="0" name=""/>
        <dsp:cNvSpPr/>
      </dsp:nvSpPr>
      <dsp:spPr>
        <a:xfrm>
          <a:off x="0" y="2736304"/>
          <a:ext cx="2219569" cy="12591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TW" sz="3500" kern="1200" dirty="0" smtClean="0"/>
            <a:t>暑期實習</a:t>
          </a:r>
          <a:endParaRPr lang="zh-TW" altLang="en-US" sz="3500" kern="1200" dirty="0"/>
        </a:p>
      </dsp:txBody>
      <dsp:txXfrm>
        <a:off x="61469" y="2797773"/>
        <a:ext cx="2096631" cy="1136256"/>
      </dsp:txXfrm>
    </dsp:sp>
    <dsp:sp modelId="{58E9807C-1FCD-4496-A271-D8C6DFB89280}">
      <dsp:nvSpPr>
        <dsp:cNvPr id="0" name=""/>
        <dsp:cNvSpPr/>
      </dsp:nvSpPr>
      <dsp:spPr>
        <a:xfrm rot="5400000">
          <a:off x="4578022" y="-989878"/>
          <a:ext cx="1262023" cy="5999754"/>
        </a:xfrm>
        <a:prstGeom prst="round2SameRect">
          <a:avLst/>
        </a:prstGeom>
        <a:solidFill>
          <a:schemeClr val="accent5">
            <a:tint val="40000"/>
            <a:alpha val="90000"/>
            <a:hueOff val="5186383"/>
            <a:satOff val="-492"/>
            <a:lumOff val="359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5186383"/>
              <a:satOff val="-492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ts val="3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10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學分之實習課程，於校外實習機構為</a:t>
          </a:r>
          <a:r>
            <a:rPr lang="zh-TW" altLang="en-US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     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期至少</a:t>
          </a:r>
          <a:r>
            <a:rPr lang="en-US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18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週或不低於</a:t>
          </a:r>
          <a:r>
            <a:rPr lang="en-US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720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小時為原則。</a:t>
          </a:r>
          <a:endParaRPr lang="zh-TW" altLang="en-US" sz="2200" kern="1200" dirty="0"/>
        </a:p>
      </dsp:txBody>
      <dsp:txXfrm rot="-5400000">
        <a:off x="2209157" y="1440594"/>
        <a:ext cx="5938147" cy="1138809"/>
      </dsp:txXfrm>
    </dsp:sp>
    <dsp:sp modelId="{3493108D-CF86-48C5-B25D-0D4F34AD485B}">
      <dsp:nvSpPr>
        <dsp:cNvPr id="0" name=""/>
        <dsp:cNvSpPr/>
      </dsp:nvSpPr>
      <dsp:spPr>
        <a:xfrm>
          <a:off x="0" y="1378997"/>
          <a:ext cx="2202178" cy="1295401"/>
        </a:xfrm>
        <a:prstGeom prst="round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TW" sz="3500" kern="1200" dirty="0" smtClean="0"/>
            <a:t>學期實習</a:t>
          </a:r>
          <a:endParaRPr lang="zh-TW" altLang="en-US" sz="3500" kern="1200" dirty="0"/>
        </a:p>
      </dsp:txBody>
      <dsp:txXfrm>
        <a:off x="63236" y="1442233"/>
        <a:ext cx="2075706" cy="1168929"/>
      </dsp:txXfrm>
    </dsp:sp>
    <dsp:sp modelId="{08DD01B9-76B4-46A2-A040-314CF6CA3B2C}">
      <dsp:nvSpPr>
        <dsp:cNvPr id="0" name=""/>
        <dsp:cNvSpPr/>
      </dsp:nvSpPr>
      <dsp:spPr>
        <a:xfrm rot="5400000">
          <a:off x="4566881" y="-2313321"/>
          <a:ext cx="1289833" cy="599422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5">
              <a:tint val="40000"/>
              <a:alpha val="90000"/>
              <a:hueOff val="10372766"/>
              <a:satOff val="-984"/>
              <a:lumOff val="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ts val="28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20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</a:t>
          </a:r>
          <a:r>
            <a:rPr lang="zh-TW" altLang="en-US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分上下學期之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實習課程，於校外實習機構為期至少</a:t>
          </a:r>
          <a:r>
            <a:rPr lang="en-US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36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週或不低於</a:t>
          </a:r>
          <a:r>
            <a:rPr lang="en-US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1,440</a:t>
          </a:r>
          <a:r>
            <a:rPr lang="zh-CN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小時為原則</a:t>
          </a:r>
          <a:r>
            <a:rPr lang="zh-TW" altLang="zh-TW" sz="22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。</a:t>
          </a:r>
          <a:endParaRPr lang="zh-TW" altLang="en-US" sz="2200" kern="1200" dirty="0">
            <a:latin typeface="微軟正黑體 Light" panose="020B0304030504040204" pitchFamily="34" charset="-120"/>
            <a:ea typeface="微軟正黑體 Light" panose="020B0304030504040204" pitchFamily="34" charset="-120"/>
          </a:endParaRPr>
        </a:p>
      </dsp:txBody>
      <dsp:txXfrm rot="-5400000">
        <a:off x="2214684" y="101840"/>
        <a:ext cx="5931263" cy="1163905"/>
      </dsp:txXfrm>
    </dsp:sp>
    <dsp:sp modelId="{72C114E4-4676-44CF-B838-6B343F965F23}">
      <dsp:nvSpPr>
        <dsp:cNvPr id="0" name=""/>
        <dsp:cNvSpPr/>
      </dsp:nvSpPr>
      <dsp:spPr>
        <a:xfrm>
          <a:off x="0" y="0"/>
          <a:ext cx="2214527" cy="131102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TW" sz="3500" kern="1200" dirty="0" smtClean="0"/>
            <a:t>學年實</a:t>
          </a:r>
          <a:r>
            <a:rPr lang="zh-CN" altLang="zh-TW" sz="3500" kern="1200" dirty="0" smtClean="0">
              <a:hlinkClick xmlns:r="http://schemas.openxmlformats.org/officeDocument/2006/relationships" r:id="rId1" action="ppaction://hlinkfile"/>
            </a:rPr>
            <a:t>習</a:t>
          </a:r>
          <a:endParaRPr lang="zh-TW" altLang="en-US" sz="3500" kern="1200" dirty="0"/>
        </a:p>
      </dsp:txBody>
      <dsp:txXfrm>
        <a:off x="63999" y="63999"/>
        <a:ext cx="2086529" cy="1183022"/>
      </dsp:txXfrm>
    </dsp:sp>
    <dsp:sp modelId="{3CD35B7F-703A-4F02-AA67-E87C5E36EA04}">
      <dsp:nvSpPr>
        <dsp:cNvPr id="0" name=""/>
        <dsp:cNvSpPr/>
      </dsp:nvSpPr>
      <dsp:spPr>
        <a:xfrm rot="5400000">
          <a:off x="4557256" y="1766136"/>
          <a:ext cx="1347302" cy="5956008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5875" cap="flat" cmpd="sng" algn="ctr">
          <a:solidFill>
            <a:schemeClr val="accent5">
              <a:tint val="40000"/>
              <a:alpha val="90000"/>
              <a:hueOff val="15559149"/>
              <a:satOff val="-1476"/>
              <a:lumOff val="1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zh-TW" altLang="en-US" sz="1200" kern="1200" dirty="0"/>
        </a:p>
        <a:p>
          <a:pPr marL="0" marR="0" lvl="1" indent="0" algn="l" defTabSz="914400"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開設</a:t>
          </a:r>
          <a:r>
            <a:rPr lang="en-US" altLang="zh-TW" sz="20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2</a:t>
          </a:r>
          <a:r>
            <a:rPr lang="zh-TW" altLang="en-US" sz="20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學分之專案實習課程，係指參加校外公民營機構或參與老師的研究、產學合作計畫，實習時數累計不得低於</a:t>
          </a:r>
          <a:r>
            <a:rPr lang="en-US" altLang="zh-TW" sz="20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320</a:t>
          </a:r>
          <a:r>
            <a:rPr lang="zh-TW" altLang="en-US" sz="2000" kern="1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rPr>
            <a:t>小時</a:t>
          </a:r>
          <a:r>
            <a:rPr lang="zh-TW" altLang="en-US" sz="2000" kern="1200" dirty="0" smtClean="0"/>
            <a:t>。每計畫以</a:t>
          </a:r>
          <a:r>
            <a:rPr lang="en-US" altLang="zh-TW" sz="2000" kern="1200" dirty="0" smtClean="0"/>
            <a:t>4</a:t>
          </a:r>
          <a:r>
            <a:rPr lang="zh-TW" altLang="en-US" sz="2000" kern="1200" dirty="0" smtClean="0"/>
            <a:t>位學生參與為限。</a:t>
          </a:r>
          <a:endParaRPr lang="zh-TW" altLang="en-US" sz="1200" kern="1200" dirty="0"/>
        </a:p>
        <a:p>
          <a:pPr marL="0" marR="0" lvl="1" indent="0" algn="l" defTabSz="914400"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zh-TW" altLang="zh-TW" sz="2000" kern="1200" dirty="0" smtClean="0"/>
        </a:p>
      </dsp:txBody>
      <dsp:txXfrm rot="-5400000">
        <a:off x="2252903" y="4136259"/>
        <a:ext cx="5890238" cy="1215762"/>
      </dsp:txXfrm>
    </dsp:sp>
    <dsp:sp modelId="{3679EB59-20AE-4AA7-8CA2-23308713B417}">
      <dsp:nvSpPr>
        <dsp:cNvPr id="0" name=""/>
        <dsp:cNvSpPr/>
      </dsp:nvSpPr>
      <dsp:spPr>
        <a:xfrm>
          <a:off x="0" y="4082659"/>
          <a:ext cx="2251228" cy="1364649"/>
        </a:xfrm>
        <a:prstGeom prst="round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TW" sz="3500" kern="1200" dirty="0" smtClean="0"/>
            <a:t>專案實習</a:t>
          </a:r>
          <a:endParaRPr lang="zh-TW" altLang="en-US" sz="3500" kern="1200" dirty="0"/>
        </a:p>
      </dsp:txBody>
      <dsp:txXfrm>
        <a:off x="66617" y="4149276"/>
        <a:ext cx="2117994" cy="1231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8B232-07AB-432C-ABC3-B0A92255C918}">
      <dsp:nvSpPr>
        <dsp:cNvPr id="0" name=""/>
        <dsp:cNvSpPr/>
      </dsp:nvSpPr>
      <dsp:spPr>
        <a:xfrm rot="5400000">
          <a:off x="338916" y="1666299"/>
          <a:ext cx="1000672" cy="7424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A85A64-255E-4362-970F-0151C6BE5A7D}">
      <dsp:nvSpPr>
        <dsp:cNvPr id="0" name=""/>
        <dsp:cNvSpPr/>
      </dsp:nvSpPr>
      <dsp:spPr>
        <a:xfrm>
          <a:off x="222182" y="0"/>
          <a:ext cx="1767891" cy="117169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實習媒合</a:t>
          </a:r>
          <a:endParaRPr lang="en-US" altLang="zh-TW" sz="28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279389" y="57207"/>
        <a:ext cx="1653477" cy="1057276"/>
      </dsp:txXfrm>
    </dsp:sp>
    <dsp:sp modelId="{10EC17D4-9D6E-43D7-A209-368CBDA6AD37}">
      <dsp:nvSpPr>
        <dsp:cNvPr id="0" name=""/>
        <dsp:cNvSpPr/>
      </dsp:nvSpPr>
      <dsp:spPr>
        <a:xfrm>
          <a:off x="2073847" y="71612"/>
          <a:ext cx="1720680" cy="13384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7B7CC-58FE-4CCA-9432-6F8BF15717A9}">
      <dsp:nvSpPr>
        <dsp:cNvPr id="0" name=""/>
        <dsp:cNvSpPr/>
      </dsp:nvSpPr>
      <dsp:spPr>
        <a:xfrm rot="5400000">
          <a:off x="332706" y="3063694"/>
          <a:ext cx="940522" cy="8062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7747749"/>
            <a:satOff val="-2187"/>
            <a:lumOff val="56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857AEF-C26C-4C3D-BE6D-B083CBE272C1}">
      <dsp:nvSpPr>
        <dsp:cNvPr id="0" name=""/>
        <dsp:cNvSpPr/>
      </dsp:nvSpPr>
      <dsp:spPr>
        <a:xfrm>
          <a:off x="1367451" y="1475837"/>
          <a:ext cx="1875300" cy="1281417"/>
        </a:xfrm>
        <a:prstGeom prst="roundRect">
          <a:avLst>
            <a:gd name="adj" fmla="val 1667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實習審查</a:t>
          </a:r>
          <a:endParaRPr lang="zh-TW" altLang="en-US" sz="2800" kern="1200" dirty="0"/>
        </a:p>
      </dsp:txBody>
      <dsp:txXfrm>
        <a:off x="1430016" y="1538402"/>
        <a:ext cx="1750170" cy="1156287"/>
      </dsp:txXfrm>
    </dsp:sp>
    <dsp:sp modelId="{6468C645-A04D-4248-87FB-97796CBF86A3}">
      <dsp:nvSpPr>
        <dsp:cNvPr id="0" name=""/>
        <dsp:cNvSpPr/>
      </dsp:nvSpPr>
      <dsp:spPr>
        <a:xfrm>
          <a:off x="2762452" y="1363686"/>
          <a:ext cx="6094531" cy="130923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114A0-D816-46DB-830B-106C1DE2636E}">
      <dsp:nvSpPr>
        <dsp:cNvPr id="0" name=""/>
        <dsp:cNvSpPr/>
      </dsp:nvSpPr>
      <dsp:spPr>
        <a:xfrm rot="5400000">
          <a:off x="338465" y="4432716"/>
          <a:ext cx="926580" cy="8467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5495498"/>
            <a:satOff val="-4374"/>
            <a:lumOff val="113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53475D-EA79-4566-A423-7AAF1D7BDDA7}">
      <dsp:nvSpPr>
        <dsp:cNvPr id="0" name=""/>
        <dsp:cNvSpPr/>
      </dsp:nvSpPr>
      <dsp:spPr>
        <a:xfrm>
          <a:off x="1339794" y="3029563"/>
          <a:ext cx="1924154" cy="1194924"/>
        </a:xfrm>
        <a:prstGeom prst="roundRect">
          <a:avLst>
            <a:gd name="adj" fmla="val 1667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實習計畫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 smtClean="0"/>
            <a:t>執行</a:t>
          </a:r>
          <a:endParaRPr lang="zh-TW" altLang="en-US" sz="2800" kern="1200" dirty="0"/>
        </a:p>
      </dsp:txBody>
      <dsp:txXfrm>
        <a:off x="1398136" y="3087905"/>
        <a:ext cx="1807470" cy="1078240"/>
      </dsp:txXfrm>
    </dsp:sp>
    <dsp:sp modelId="{6088CA09-68D1-4072-ADB4-BB698660FEDA}">
      <dsp:nvSpPr>
        <dsp:cNvPr id="0" name=""/>
        <dsp:cNvSpPr/>
      </dsp:nvSpPr>
      <dsp:spPr>
        <a:xfrm>
          <a:off x="4197827" y="2987637"/>
          <a:ext cx="4403273" cy="133845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E22A3-4AFA-4D6A-A6F0-93C58BDFA7D8}">
      <dsp:nvSpPr>
        <dsp:cNvPr id="0" name=""/>
        <dsp:cNvSpPr/>
      </dsp:nvSpPr>
      <dsp:spPr>
        <a:xfrm>
          <a:off x="1393992" y="4395123"/>
          <a:ext cx="1916655" cy="1315928"/>
        </a:xfrm>
        <a:prstGeom prst="roundRect">
          <a:avLst>
            <a:gd name="adj" fmla="val 1667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實習計畫</a:t>
          </a:r>
          <a:endParaRPr lang="en-US" altLang="zh-TW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結案</a:t>
          </a:r>
          <a:endParaRPr lang="zh-TW" altLang="en-US" sz="2800" kern="1200" dirty="0"/>
        </a:p>
      </dsp:txBody>
      <dsp:txXfrm>
        <a:off x="1458242" y="4459373"/>
        <a:ext cx="1788155" cy="1187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48DF6A7-11E5-4644-887A-22DC7FFAA886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D48207-199F-45AA-B167-92687434ED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34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62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43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18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00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92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34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58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458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1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11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6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69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32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32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9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36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25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C99DE8-1522-436F-B3B7-C2037E2F6F05}" type="datetimeFigureOut">
              <a:rPr lang="zh-TW" altLang="en-US" smtClean="0"/>
              <a:t>2022/10/13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BC9F4C-764C-498B-A6D2-01A532B97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32887;&#22580;&#23526;&#32722;&#36628;&#23566;&#36913;&#35468;&#35413;&#35486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yMq506" TargetMode="External"/><Relationship Id="rId2" Type="http://schemas.openxmlformats.org/officeDocument/2006/relationships/hyperlink" Target="https://reurl.cc/MNeYm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8067" y="301965"/>
            <a:ext cx="6661599" cy="72008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實習課程說明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zh-TW" altLang="en-US" sz="3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7633199" y="1322940"/>
            <a:ext cx="166406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AppData\Local\LINE\Cache\tmp\15480346272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"/>
          <a:stretch/>
        </p:blipFill>
        <p:spPr bwMode="auto">
          <a:xfrm>
            <a:off x="1201002" y="1099340"/>
            <a:ext cx="6508664" cy="43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907704" y="558234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業務負責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yaya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姐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分機  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15663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2886" y="6165304"/>
            <a:ext cx="336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  時間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11:50-13:20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170"/>
          <a:stretch/>
        </p:blipFill>
        <p:spPr>
          <a:xfrm>
            <a:off x="1835696" y="260648"/>
            <a:ext cx="5671564" cy="64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4836381" cy="65403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0647"/>
            <a:ext cx="4233537" cy="64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066" y="236418"/>
            <a:ext cx="4464496" cy="64807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446036"/>
            <a:ext cx="4494157" cy="62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88513" y="260648"/>
            <a:ext cx="5111121" cy="64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67744" y="260350"/>
            <a:ext cx="4896543" cy="6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217792" cy="71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483" y="271098"/>
            <a:ext cx="4736471" cy="655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033" y="274285"/>
            <a:ext cx="4740967" cy="65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1375" y="476672"/>
            <a:ext cx="7773338" cy="1092121"/>
          </a:xfrm>
        </p:spPr>
        <p:txBody>
          <a:bodyPr>
            <a:noAutofit/>
          </a:bodyPr>
          <a:lstStyle/>
          <a:p>
            <a:pPr marL="171450" lvl="0" algn="l" defTabSz="800100">
              <a:spcAft>
                <a:spcPct val="15000"/>
              </a:spcAft>
            </a:pPr>
            <a:r>
              <a:rPr lang="zh-TW" altLang="zh-TW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與學校或系上合作的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1290038"/>
              </p:ext>
            </p:extLst>
          </p:nvPr>
        </p:nvGraphicFramePr>
        <p:xfrm>
          <a:off x="1403648" y="1700810"/>
          <a:ext cx="6552728" cy="3792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編號</a:t>
                      </a:r>
                      <a:endParaRPr lang="zh-TW" altLang="en-US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kern="1200" dirty="0" smtClean="0"/>
                        <a:t>公司</a:t>
                      </a:r>
                      <a:r>
                        <a:rPr lang="zh-TW" altLang="en-US" sz="1800" kern="1200" dirty="0"/>
                        <a:t>名稱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kern="1200" dirty="0"/>
                        <a:t>負責師長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1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zh-TW" altLang="en-US" sz="1800" kern="1200" dirty="0" smtClean="0"/>
                        <a:t> 京元電子有限公司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kern="1200" dirty="0" smtClean="0"/>
                        <a:t>謝慶發老師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17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2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zh-TW" altLang="en-US" sz="1800" kern="1200" dirty="0" smtClean="0"/>
                        <a:t> 聯華電子股份有限公司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/>
                        <a:t>劉志益老師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78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3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聯發科技</a:t>
                      </a:r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丁信文</a:t>
                      </a:r>
                      <a:r>
                        <a:rPr lang="zh-TW" altLang="en-US" sz="1800" kern="1200" dirty="0" smtClean="0"/>
                        <a:t>老師</a:t>
                      </a:r>
                      <a:endParaRPr lang="zh-TW" alt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39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4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zh-TW" altLang="en-US" sz="1800" kern="1200" dirty="0" smtClean="0"/>
                        <a:t> 豐碩資訊有限公司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/>
                        <a:t>陳聰毅老師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90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5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zh-TW" altLang="en-US" sz="1800" kern="1200" dirty="0" smtClean="0"/>
                        <a:t> 創意電子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/>
                        <a:t>王鴻猷老師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169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6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zh-TW" altLang="en-US" sz="1800" kern="1200" dirty="0" smtClean="0"/>
                        <a:t> </a:t>
                      </a:r>
                      <a:endParaRPr lang="en-US" altLang="zh-TW" sz="1800" kern="1200" dirty="0" smtClean="0"/>
                    </a:p>
                    <a:p>
                      <a:pPr lvl="0" algn="l" fontAlgn="ctr"/>
                      <a:r>
                        <a:rPr lang="zh-TW" altLang="en-US" sz="1800" kern="1200" dirty="0" smtClean="0"/>
                        <a:t>輝創電子、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晨興儀器</a:t>
                      </a:r>
                      <a:r>
                        <a:rPr lang="zh-TW" altLang="en-US" sz="1800" kern="1200" dirty="0" smtClean="0"/>
                        <a:t>有限公司</a:t>
                      </a:r>
                      <a:endParaRPr lang="en-US" altLang="zh-TW" sz="1800" kern="1200" dirty="0" smtClean="0"/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/>
                        <a:t>江柏</a:t>
                      </a:r>
                      <a:r>
                        <a:rPr lang="zh-TW" altLang="en-US" sz="1800" kern="1200" dirty="0" smtClean="0"/>
                        <a:t>叡老師</a:t>
                      </a:r>
                      <a:endParaRPr lang="zh-TW" altLang="en-U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8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8376" y="692696"/>
            <a:ext cx="8507288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職場實習課程實施目的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7584" y="1837474"/>
            <a:ext cx="7848872" cy="4237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學生</a:t>
            </a:r>
            <a:r>
              <a:rPr lang="zh-TW" altLang="en-US" sz="3600" b="1" i="1" dirty="0">
                <a:solidFill>
                  <a:schemeClr val="tx2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預先體驗職場工作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，增加學生職場的適應力，特訂定本要點。</a:t>
            </a:r>
          </a:p>
          <a:p>
            <a:pPr marL="0" indent="0">
              <a:lnSpc>
                <a:spcPct val="60000"/>
              </a:lnSpc>
              <a:buNone/>
            </a:pPr>
            <a:endParaRPr lang="en-US" altLang="zh-TW" sz="3600" b="1" dirty="0" smtClean="0">
              <a:solidFill>
                <a:schemeClr val="accent1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依據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國立高雄科技大學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以下簡稱本校</a:t>
            </a:r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「學生職場實習課程開設要點」、「學生職場實習管理實施要點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」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1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376" y="332656"/>
            <a:ext cx="7773338" cy="159617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修讀職場實習注意事項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0880" cy="49137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TW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實習課程，都需</a:t>
            </a: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前一學期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提出申請，經</a:t>
            </a:r>
            <a:endParaRPr lang="en-US" altLang="zh-TW" sz="1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場實習委員會</a:t>
            </a: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審議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通過後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，方能去時</a:t>
            </a:r>
            <a:endParaRPr lang="en-US" altLang="zh-TW" sz="1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習，並於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zh-TW" altLang="en-US" sz="128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上統一掛課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000"/>
              </a:lnSpc>
              <a:spcBef>
                <a:spcPts val="600"/>
              </a:spcBef>
              <a:buNone/>
            </a:pPr>
            <a:endParaRPr lang="en-US" altLang="zh-TW" sz="1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職場學期</a:t>
            </a:r>
            <a:r>
              <a:rPr lang="en-US" altLang="zh-TW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8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實習需要有薪資和勞健保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1000"/>
              </a:lnSpc>
              <a:spcBef>
                <a:spcPts val="600"/>
              </a:spcBef>
              <a:buNone/>
            </a:pPr>
            <a:endParaRPr lang="zh-TW" altLang="en-US" sz="1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職場實習中的</a:t>
            </a: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學年實習</a:t>
            </a:r>
            <a:r>
              <a:rPr lang="zh-TW" altLang="en-US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，需將</a:t>
            </a: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必修</a:t>
            </a: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128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12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修完方可申請</a:t>
            </a:r>
            <a:r>
              <a:rPr lang="en-US" altLang="zh-TW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包含系必修、校必修和通</a:t>
            </a:r>
            <a:endParaRPr lang="en-US" altLang="zh-TW" sz="1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適課程必修 </a:t>
            </a:r>
            <a:r>
              <a:rPr lang="en-US" altLang="zh-TW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8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2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zh-TW" altLang="en-US" sz="72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5251" y="58017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0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937907131"/>
              </p:ext>
            </p:extLst>
          </p:nvPr>
        </p:nvGraphicFramePr>
        <p:xfrm>
          <a:off x="467544" y="119675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矩形 2"/>
          <p:cNvSpPr/>
          <p:nvPr/>
        </p:nvSpPr>
        <p:spPr>
          <a:xfrm>
            <a:off x="1259632" y="404664"/>
            <a:ext cx="684076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600" b="1" cap="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 、職 場 實 習 課 </a:t>
            </a:r>
            <a:r>
              <a:rPr lang="zh-TW" altLang="en-US" sz="3600" b="1" cap="all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程 類 別</a:t>
            </a:r>
            <a:endParaRPr lang="zh-TW" altLang="en-US" sz="3600" b="1" cap="all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87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16729" y="41884"/>
            <a:ext cx="4932548" cy="11542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三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  習  流  程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449175565"/>
              </p:ext>
            </p:extLst>
          </p:nvPr>
        </p:nvGraphicFramePr>
        <p:xfrm>
          <a:off x="143508" y="980728"/>
          <a:ext cx="885698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6" name="圖片 2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433" y="1046301"/>
            <a:ext cx="1822641" cy="1083919"/>
          </a:xfrm>
          <a:prstGeom prst="rect">
            <a:avLst/>
          </a:prstGeom>
        </p:spPr>
      </p:pic>
      <p:pic>
        <p:nvPicPr>
          <p:cNvPr id="2057" name="圖片 20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063" y="1031614"/>
            <a:ext cx="1822641" cy="1083919"/>
          </a:xfrm>
          <a:prstGeom prst="rect">
            <a:avLst/>
          </a:prstGeom>
        </p:spPr>
      </p:pic>
      <p:pic>
        <p:nvPicPr>
          <p:cNvPr id="2058" name="圖片 20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1046301"/>
            <a:ext cx="1807378" cy="1070786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3779912" y="5333979"/>
            <a:ext cx="4007285" cy="13995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實習</a:t>
            </a:r>
            <a:r>
              <a:rPr lang="zh-TW" altLang="en-US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結束</a:t>
            </a:r>
            <a:r>
              <a:rPr lang="zh-TW" altLang="en-US" b="1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後成績</a:t>
            </a:r>
            <a:r>
              <a:rPr lang="en-US" altLang="zh-TW" b="1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考核表和</a:t>
            </a:r>
            <a:r>
              <a:rPr lang="zh-TW" altLang="en-US" b="1" dirty="0" smtClean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實習</a:t>
            </a:r>
            <a:r>
              <a:rPr lang="zh-TW" altLang="en-US" b="1" dirty="0">
                <a:solidFill>
                  <a:srgbClr val="C0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成果報告書</a:t>
            </a:r>
            <a:r>
              <a:rPr lang="zh-TW" altLang="en-US" b="1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送</a:t>
            </a:r>
            <a:r>
              <a:rPr lang="zh-TW" altLang="en-US" b="1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系</a:t>
            </a:r>
            <a:r>
              <a:rPr lang="zh-TW" altLang="en-US" b="1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辦 </a:t>
            </a:r>
            <a:r>
              <a:rPr lang="en-US" altLang="zh-TW" b="1" u="sng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b="1" u="sng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須於學期</a:t>
            </a:r>
            <a:r>
              <a:rPr lang="zh-TW" altLang="en-US" b="1" u="sng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第</a:t>
            </a:r>
            <a:r>
              <a:rPr lang="en-US" altLang="zh-TW" b="1" u="sng" dirty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16</a:t>
            </a:r>
            <a:r>
              <a:rPr lang="zh-TW" altLang="en-US" b="1" u="sng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週前</a:t>
            </a:r>
            <a:r>
              <a:rPr lang="en-US" altLang="zh-TW" b="1" u="sng" dirty="0" smtClean="0"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707904" y="3942741"/>
            <a:ext cx="4856035" cy="13243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1.</a:t>
            </a:r>
            <a:r>
              <a:rPr lang="zh-TW" altLang="en-US" b="1" dirty="0" smtClean="0">
                <a:solidFill>
                  <a:schemeClr val="tx1"/>
                </a:solidFill>
              </a:rPr>
              <a:t>學生繳交週誌   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2.</a:t>
            </a:r>
            <a:r>
              <a:rPr lang="zh-TW" altLang="en-US" b="1" dirty="0" smtClean="0">
                <a:solidFill>
                  <a:schemeClr val="tx1"/>
                </a:solidFill>
              </a:rPr>
              <a:t>輔導老師訪視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3.</a:t>
            </a:r>
            <a:r>
              <a:rPr lang="zh-TW" altLang="en-US" b="1" dirty="0" smtClean="0">
                <a:solidFill>
                  <a:schemeClr val="tx1"/>
                </a:solidFill>
              </a:rPr>
              <a:t>學生繳交期末成果報告</a:t>
            </a: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學年的還須繳簡報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4.</a:t>
            </a:r>
            <a:r>
              <a:rPr lang="zh-TW" altLang="en-US" b="1" dirty="0" smtClean="0">
                <a:solidFill>
                  <a:schemeClr val="tx1"/>
                </a:solidFill>
              </a:rPr>
              <a:t>繳交廠商和教師評量表和問卷調查表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677460" y="2210654"/>
            <a:ext cx="4928043" cy="1665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endParaRPr lang="en-US" altLang="zh-TW" dirty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</a:pPr>
            <a:endParaRPr lang="en-US" altLang="zh-TW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撰寫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實習申請表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2.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廠商基本資料暨評估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3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4.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同意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 </a:t>
            </a:r>
            <a:endParaRPr lang="en-US" altLang="zh-TW" sz="2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實習合約</a:t>
            </a:r>
            <a:r>
              <a:rPr lang="zh-TW" altLang="zh-TW" sz="20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專案實習申請書</a:t>
            </a:r>
            <a:r>
              <a:rPr lang="en-US" altLang="zh-TW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C00000"/>
                </a:solidFill>
              </a:rPr>
              <a:t> </a:t>
            </a:r>
            <a:r>
              <a:rPr lang="zh-TW" altLang="en-US" b="1" dirty="0" smtClean="0">
                <a:solidFill>
                  <a:srgbClr val="C00000"/>
                </a:solidFill>
              </a:rPr>
              <a:t>  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1335" y="-99392"/>
            <a:ext cx="7773338" cy="159617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A35DD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 習 成 果 報 告 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568952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600"/>
              </a:lnSpc>
              <a:buNone/>
            </a:pPr>
            <a:r>
              <a:rPr lang="zh-TW" altLang="en-US" sz="10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 實習</a:t>
            </a:r>
            <a:r>
              <a:rPr lang="zh-TW" altLang="en-US" sz="10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sz="10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按時上傳日誌於</a:t>
            </a:r>
            <a:r>
              <a:rPr lang="zh-TW" altLang="en-US" sz="10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雲端資</a:t>
            </a:r>
            <a:r>
              <a:rPr lang="zh-TW" altLang="en-US" sz="10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料夾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，除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實習輔導老</a:t>
            </a:r>
            <a:endParaRPr lang="en-US" altLang="zh-TW" sz="10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師即時了解您的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狀況外，相關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系主任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、業務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</a:t>
            </a:r>
            <a:endParaRPr lang="en-US" altLang="zh-TW" sz="10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辦人皆可同步看到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0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實習週誌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第一個月</a:t>
            </a:r>
            <a:r>
              <a:rPr lang="zh-TW" altLang="en-US" sz="10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每週繳交一次</a:t>
            </a:r>
            <a:endParaRPr lang="en-US" altLang="zh-TW" sz="10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第二個月和第三個月</a:t>
            </a:r>
            <a:r>
              <a:rPr lang="zh-TW" altLang="en-US" sz="10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每兩週繳交一次</a:t>
            </a:r>
            <a:endParaRPr lang="en-US" altLang="zh-TW" sz="10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第四個月開始</a:t>
            </a:r>
            <a:r>
              <a:rPr lang="zh-TW" altLang="en-US" sz="10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每個月繳交</a:t>
            </a:r>
            <a:r>
              <a:rPr lang="zh-TW" altLang="en-US" sz="10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一次。 </a:t>
            </a:r>
            <a:endParaRPr lang="en-US" altLang="zh-TW" sz="10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en-US" altLang="zh-TW" sz="10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en-US" altLang="zh-TW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全年實習第二學期開始每個月繳交一次</a:t>
            </a:r>
            <a:r>
              <a:rPr lang="en-US" altLang="zh-TW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 最後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實習評量的部分因為要</a:t>
            </a:r>
            <a:r>
              <a:rPr lang="zh-TW" altLang="zh-TW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配合學校教務處</a:t>
            </a:r>
            <a:r>
              <a:rPr lang="zh-TW" altLang="zh-TW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</a:t>
            </a: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zh-TW" altLang="zh-TW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zh-TW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104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程，</a:t>
            </a:r>
            <a:r>
              <a:rPr lang="zh-TW" altLang="zh-TW" sz="10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zh-TW" altLang="zh-TW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zh-TW" altLang="zh-TW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</a:t>
            </a:r>
            <a:r>
              <a:rPr lang="zh-TW" altLang="zh-TW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</a:t>
            </a:r>
            <a:r>
              <a:rPr lang="zh-TW" altLang="zh-TW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en-US" altLang="zh-TW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週結束繳交</a:t>
            </a:r>
            <a:r>
              <a:rPr lang="en-US" altLang="zh-TW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04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zh-TW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☆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en-US" sz="10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學年實習同學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第二學期須</a:t>
            </a:r>
            <a:r>
              <a:rPr lang="zh-TW" altLang="en-US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繳交成果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</a:t>
            </a:r>
            <a:r>
              <a:rPr lang="zh-TW" altLang="en-US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返校分享</a:t>
            </a:r>
            <a:r>
              <a:rPr lang="zh-TW" altLang="en-US" sz="104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zh-TW" sz="104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zh-TW" sz="104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600"/>
              </a:lnSpc>
              <a:buNone/>
            </a:pPr>
            <a:r>
              <a:rPr lang="zh-TW" altLang="en-US" sz="104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24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7055"/>
            <a:ext cx="7773338" cy="1131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 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 相 關 表 單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79075"/>
              </p:ext>
            </p:extLst>
          </p:nvPr>
        </p:nvGraphicFramePr>
        <p:xfrm>
          <a:off x="1534380" y="1618419"/>
          <a:ext cx="6133178" cy="41817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2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2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實習表單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1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職場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實習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hlinkClick r:id="rId2" action="ppaction://hlinksldjump"/>
                        </a:rPr>
                        <a:t>申請表</a:t>
                      </a:r>
                      <a:endParaRPr lang="zh-TW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2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實習機構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hlinkClick r:id="rId3" action="ppaction://hlinksldjump"/>
                        </a:rPr>
                        <a:t>基本資料</a:t>
                      </a: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hlinkClick r:id="rId3" action="ppaction://hlinksldjump"/>
                        </a:rPr>
                        <a:t>與評估表</a:t>
                      </a:r>
                      <a:endParaRPr lang="zh-TW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3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職場實習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家長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hlinkClick r:id="rId4" action="ppaction://hlinksldjump"/>
                        </a:rPr>
                        <a:t>同意書</a:t>
                      </a:r>
                      <a:endParaRPr lang="zh-TW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4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個別實習</a:t>
                      </a: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hlinkClick r:id="rId5" action="ppaction://hlinksldjump"/>
                        </a:rPr>
                        <a:t>計劃書</a:t>
                      </a:r>
                      <a:endParaRPr lang="zh-TW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5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實習合約書</a:t>
                      </a:r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或</a:t>
                      </a: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  <a:hlinkClick r:id="rId6" action="ppaction://hlinksldjump"/>
                        </a:rPr>
                        <a:t>專案實習同意書</a:t>
                      </a:r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)</a:t>
                      </a:r>
                      <a:endParaRPr lang="zh-TW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6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職場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實習週誌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7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實習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成果報告書</a:t>
                      </a:r>
                      <a:endParaRPr lang="en-US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56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8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職場實習</a:t>
                      </a:r>
                      <a:r>
                        <a:rPr lang="zh-TW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成績考評表</a:t>
                      </a:r>
                      <a:endParaRPr lang="en-US" altLang="zh-TW" sz="2000" dirty="0" smtClean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滿意度調查表</a:t>
                      </a:r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機構和</a:t>
                      </a:r>
                      <a:r>
                        <a:rPr lang="zh-TW" altLang="en-US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實習生</a:t>
                      </a:r>
                      <a:r>
                        <a:rPr lang="en-US" altLang="zh-TW" sz="2000" dirty="0" smtClean="0">
                          <a:latin typeface="微軟正黑體 Light" panose="020B0304030504040204" pitchFamily="34" charset="-120"/>
                          <a:ea typeface="微軟正黑體 Light" panose="020B03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 Light" panose="020B0304030504040204" pitchFamily="34" charset="-120"/>
                        <a:ea typeface="微軟正黑體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1547664" y="3645024"/>
            <a:ext cx="61331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547664" y="4005064"/>
            <a:ext cx="61331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584" y="692696"/>
            <a:ext cx="7543800" cy="145075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實 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習 資 訊</a:t>
            </a:r>
            <a:r>
              <a:rPr lang="en-US" altLang="zh-TW" sz="4400" b="1" dirty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4400" b="1" dirty="0">
                <a:solidFill>
                  <a:schemeClr val="accent6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endParaRPr lang="zh-TW" altLang="en-US" sz="4400" b="1" dirty="0">
              <a:solidFill>
                <a:schemeClr val="accent6">
                  <a:lumMod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8280920" cy="424388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3300"/>
              </a:lnSpc>
              <a:buNone/>
            </a:pPr>
            <a:r>
              <a:rPr lang="en-US" altLang="zh-TW" sz="12800" b="1" dirty="0">
                <a:solidFill>
                  <a:srgbClr val="0070C0"/>
                </a:solidFill>
              </a:rPr>
              <a:t>(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一</a:t>
            </a:r>
            <a:r>
              <a:rPr lang="en-US" altLang="zh-TW" sz="128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 </a:t>
            </a:r>
            <a:r>
              <a:rPr lang="zh-TW" altLang="zh-TW" sz="12800" b="1" dirty="0" smtClean="0">
                <a:solidFill>
                  <a:srgbClr val="0070C0"/>
                </a:solidFill>
              </a:rPr>
              <a:t>高</a:t>
            </a:r>
            <a:r>
              <a:rPr lang="zh-TW" altLang="en-US" sz="12800" b="1" dirty="0">
                <a:solidFill>
                  <a:srgbClr val="0070C0"/>
                </a:solidFill>
              </a:rPr>
              <a:t>科</a:t>
            </a:r>
            <a:r>
              <a:rPr lang="zh-TW" altLang="zh-TW" sz="12800" b="1" dirty="0">
                <a:solidFill>
                  <a:srgbClr val="0070C0"/>
                </a:solidFill>
              </a:rPr>
              <a:t>大學生</a:t>
            </a:r>
            <a:r>
              <a:rPr lang="zh-TW" altLang="en-US" sz="12800" b="1" dirty="0">
                <a:solidFill>
                  <a:srgbClr val="0070C0"/>
                </a:solidFill>
              </a:rPr>
              <a:t>職場</a:t>
            </a:r>
            <a:r>
              <a:rPr lang="zh-TW" altLang="zh-TW" sz="12800" b="1" dirty="0">
                <a:solidFill>
                  <a:srgbClr val="0070C0"/>
                </a:solidFill>
              </a:rPr>
              <a:t>實習網頁：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相關辦法、</a:t>
            </a:r>
            <a:endParaRPr lang="en-US" altLang="zh-TW" sz="12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zh-TW" altLang="en-US" sz="12800" b="1" dirty="0">
                <a:solidFill>
                  <a:srgbClr val="0070C0"/>
                </a:solidFill>
              </a:rPr>
              <a:t> 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      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表格網址</a:t>
            </a:r>
            <a:r>
              <a:rPr lang="en-US" altLang="zh-TW" sz="11200" b="1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altLang="zh-TW" sz="11200" b="1" dirty="0" smtClean="0">
                <a:solidFill>
                  <a:srgbClr val="0070C0"/>
                </a:solidFill>
                <a:hlinkClick r:id="rId2"/>
              </a:rPr>
              <a:t>reurl.cc/MNeYmX</a:t>
            </a:r>
            <a:endParaRPr lang="en-US" altLang="zh-TW" sz="112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ts val="3300"/>
              </a:lnSpc>
              <a:buNone/>
            </a:pPr>
            <a:endParaRPr lang="en-US" altLang="zh-TW" sz="11200" b="1" dirty="0">
              <a:solidFill>
                <a:srgbClr val="0070C0"/>
              </a:solidFill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en-US" altLang="zh-TW" sz="128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二</a:t>
            </a:r>
            <a:r>
              <a:rPr lang="en-US" altLang="zh-TW" sz="12800" b="1" dirty="0" smtClean="0">
                <a:solidFill>
                  <a:srgbClr val="0070C0"/>
                </a:solidFill>
              </a:rPr>
              <a:t>)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校友中心實習組 </a:t>
            </a:r>
            <a:r>
              <a:rPr lang="en-US" altLang="zh-TW" sz="12800" b="1" dirty="0" smtClean="0">
                <a:solidFill>
                  <a:srgbClr val="0070C0"/>
                </a:solidFill>
              </a:rPr>
              <a:t>: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 </a:t>
            </a:r>
            <a:r>
              <a:rPr lang="en-US" altLang="zh-TW" sz="11200" b="1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US" altLang="zh-TW" sz="11200" b="1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altLang="zh-TW" sz="11200" b="1" dirty="0" smtClean="0">
                <a:solidFill>
                  <a:srgbClr val="0070C0"/>
                </a:solidFill>
                <a:hlinkClick r:id="rId3"/>
              </a:rPr>
              <a:t>reurl.cc/yMq506</a:t>
            </a:r>
            <a:endParaRPr lang="en-US" altLang="zh-TW" sz="112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zh-TW" altLang="en-US" sz="12800" b="1" dirty="0" smtClean="0">
                <a:solidFill>
                  <a:srgbClr val="0070C0"/>
                </a:solidFill>
              </a:rPr>
              <a:t>      廠商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辦理</a:t>
            </a:r>
            <a:r>
              <a:rPr lang="zh-TW" altLang="en-US" sz="12800" b="1" dirty="0">
                <a:solidFill>
                  <a:srgbClr val="0070C0"/>
                </a:solidFill>
              </a:rPr>
              <a:t>說明會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、招募 ，</a:t>
            </a:r>
            <a:r>
              <a:rPr lang="zh-TW" altLang="en-US" sz="12800" b="1" dirty="0">
                <a:solidFill>
                  <a:srgbClr val="0070C0"/>
                </a:solidFill>
              </a:rPr>
              <a:t>專案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實習招募</a:t>
            </a:r>
            <a:endParaRPr lang="en-US" altLang="zh-TW" sz="12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zh-TW" altLang="en-US" sz="12800" b="1" dirty="0">
                <a:solidFill>
                  <a:srgbClr val="0070C0"/>
                </a:solidFill>
              </a:rPr>
              <a:t> 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     </a:t>
            </a:r>
            <a:r>
              <a:rPr lang="en-US" altLang="zh-TW" sz="12800" b="1" dirty="0" smtClean="0">
                <a:solidFill>
                  <a:srgbClr val="0070C0"/>
                </a:solidFill>
              </a:rPr>
              <a:t>(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不定期公布學校實習達人網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、系</a:t>
            </a:r>
            <a:r>
              <a:rPr lang="zh-TW" altLang="en-US" sz="12800" b="1" dirty="0" smtClean="0">
                <a:solidFill>
                  <a:srgbClr val="0070C0"/>
                </a:solidFill>
              </a:rPr>
              <a:t>網</a:t>
            </a:r>
            <a:r>
              <a:rPr lang="en-US" altLang="zh-TW" sz="12800" b="1" dirty="0" smtClean="0">
                <a:solidFill>
                  <a:srgbClr val="0070C0"/>
                </a:solidFill>
              </a:rPr>
              <a:t>)</a:t>
            </a:r>
            <a:endParaRPr lang="en-US" altLang="zh-TW" sz="12800" dirty="0">
              <a:solidFill>
                <a:srgbClr val="0070C0"/>
              </a:solidFill>
            </a:endParaRPr>
          </a:p>
          <a:p>
            <a:endParaRPr lang="en-US" altLang="zh-TW" sz="18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69" y="11905"/>
            <a:ext cx="16478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5925" y="188641"/>
            <a:ext cx="637240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44683</TotalTime>
  <Words>764</Words>
  <Application>Microsoft Office PowerPoint</Application>
  <PresentationFormat>如螢幕大小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Tw Cen MT</vt:lpstr>
      <vt:lpstr>小水滴</vt:lpstr>
      <vt:lpstr>PowerPoint 簡報</vt:lpstr>
      <vt:lpstr>學生職場實習課程實施目的</vt:lpstr>
      <vt:lpstr>修讀職場實習注意事項</vt:lpstr>
      <vt:lpstr>PowerPoint 簡報</vt:lpstr>
      <vt:lpstr>三、實  習  流  程</vt:lpstr>
      <vt:lpstr>實 習 成 果 報 告 書</vt:lpstr>
      <vt:lpstr>實 習 相 關 表 單</vt:lpstr>
      <vt:lpstr>實 習 資 訊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實習廠商(與學校或系上合作的)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國立高雄應用科技大學 National Kaohsiung University of Applied Sciences</dc:title>
  <dc:creator>yule</dc:creator>
  <cp:lastModifiedBy>user</cp:lastModifiedBy>
  <cp:revision>297</cp:revision>
  <cp:lastPrinted>2018-03-20T01:06:28Z</cp:lastPrinted>
  <dcterms:created xsi:type="dcterms:W3CDTF">2016-11-07T02:34:26Z</dcterms:created>
  <dcterms:modified xsi:type="dcterms:W3CDTF">2022-10-21T08:20:24Z</dcterms:modified>
</cp:coreProperties>
</file>